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3" r:id="rId2"/>
    <p:sldId id="268" r:id="rId3"/>
    <p:sldId id="266" r:id="rId4"/>
    <p:sldId id="270" r:id="rId5"/>
    <p:sldId id="271" r:id="rId6"/>
    <p:sldId id="267" r:id="rId7"/>
  </p:sldIdLst>
  <p:sldSz cx="7556500" cy="10693400"/>
  <p:notesSz cx="7556500" cy="10693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B673"/>
    <a:srgbClr val="E30613"/>
    <a:srgbClr val="F62D1E"/>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2520" y="2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12/14/2020</a:t>
            </a:fld>
            <a:endParaRPr lang="en-US" dirty="0"/>
          </a:p>
        </p:txBody>
      </p:sp>
      <p:sp>
        <p:nvSpPr>
          <p:cNvPr id="6" name="Holder 6"/>
          <p:cNvSpPr>
            <a:spLocks noGrp="1"/>
          </p:cNvSpPr>
          <p:nvPr>
            <p:ph type="sldNum" sz="quarter" idx="7"/>
          </p:nvPr>
        </p:nvSpPr>
        <p:spPr/>
        <p:txBody>
          <a:bodyPr lIns="0" tIns="0" rIns="0" bIns="0"/>
          <a:lstStyle>
            <a:lvl1pPr>
              <a:defRPr sz="1000" b="1" i="0">
                <a:solidFill>
                  <a:schemeClr val="bg1"/>
                </a:solidFill>
                <a:latin typeface="Arial"/>
                <a:cs typeface="Arial"/>
              </a:defRPr>
            </a:lvl1pPr>
          </a:lstStyle>
          <a:p>
            <a:pPr marL="38100">
              <a:lnSpc>
                <a:spcPct val="100000"/>
              </a:lnSpc>
            </a:pPr>
            <a:fld id="{81D60167-4931-47E6-BA6A-407CBD079E47}" type="slidenum">
              <a:rPr spc="55" dirty="0"/>
              <a:t>‹#›</a:t>
            </a:fld>
            <a:r>
              <a:rPr spc="55" dirty="0"/>
              <a:t> </a:t>
            </a:r>
            <a:r>
              <a:rPr spc="95" dirty="0"/>
              <a:t>-</a:t>
            </a:r>
            <a:r>
              <a:rPr spc="-170" dirty="0"/>
              <a:t> </a:t>
            </a:r>
            <a:r>
              <a:rPr spc="-15" dirty="0"/>
              <a:t>Issue </a:t>
            </a:r>
            <a:r>
              <a:rPr dirty="0"/>
              <a:t>No.1</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0" i="0">
                <a:solidFill>
                  <a:srgbClr val="0D1A28"/>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12/14/2020</a:t>
            </a:fld>
            <a:endParaRPr lang="en-US" dirty="0"/>
          </a:p>
        </p:txBody>
      </p:sp>
      <p:sp>
        <p:nvSpPr>
          <p:cNvPr id="6" name="Holder 6"/>
          <p:cNvSpPr>
            <a:spLocks noGrp="1"/>
          </p:cNvSpPr>
          <p:nvPr>
            <p:ph type="sldNum" sz="quarter" idx="7"/>
          </p:nvPr>
        </p:nvSpPr>
        <p:spPr/>
        <p:txBody>
          <a:bodyPr lIns="0" tIns="0" rIns="0" bIns="0"/>
          <a:lstStyle>
            <a:lvl1pPr>
              <a:defRPr sz="1000" b="1" i="0">
                <a:solidFill>
                  <a:schemeClr val="bg1"/>
                </a:solidFill>
                <a:latin typeface="Arial"/>
                <a:cs typeface="Arial"/>
              </a:defRPr>
            </a:lvl1pPr>
          </a:lstStyle>
          <a:p>
            <a:pPr marL="38100">
              <a:lnSpc>
                <a:spcPct val="100000"/>
              </a:lnSpc>
            </a:pPr>
            <a:fld id="{81D60167-4931-47E6-BA6A-407CBD079E47}" type="slidenum">
              <a:rPr spc="55" dirty="0"/>
              <a:t>‹#›</a:t>
            </a:fld>
            <a:r>
              <a:rPr spc="55" dirty="0"/>
              <a:t> </a:t>
            </a:r>
            <a:r>
              <a:rPr spc="95" dirty="0"/>
              <a:t>-</a:t>
            </a:r>
            <a:r>
              <a:rPr spc="-170" dirty="0"/>
              <a:t> </a:t>
            </a:r>
            <a:r>
              <a:rPr spc="-15" dirty="0"/>
              <a:t>Issue </a:t>
            </a:r>
            <a:r>
              <a:rPr dirty="0"/>
              <a:t>No.1</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0" i="0">
                <a:solidFill>
                  <a:srgbClr val="0D1A28"/>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12/14/2020</a:t>
            </a:fld>
            <a:endParaRPr lang="en-US" dirty="0"/>
          </a:p>
        </p:txBody>
      </p:sp>
      <p:sp>
        <p:nvSpPr>
          <p:cNvPr id="7" name="Holder 7"/>
          <p:cNvSpPr>
            <a:spLocks noGrp="1"/>
          </p:cNvSpPr>
          <p:nvPr>
            <p:ph type="sldNum" sz="quarter" idx="7"/>
          </p:nvPr>
        </p:nvSpPr>
        <p:spPr/>
        <p:txBody>
          <a:bodyPr lIns="0" tIns="0" rIns="0" bIns="0"/>
          <a:lstStyle>
            <a:lvl1pPr>
              <a:defRPr sz="1000" b="1" i="0">
                <a:solidFill>
                  <a:schemeClr val="bg1"/>
                </a:solidFill>
                <a:latin typeface="Arial"/>
                <a:cs typeface="Arial"/>
              </a:defRPr>
            </a:lvl1pPr>
          </a:lstStyle>
          <a:p>
            <a:pPr marL="38100">
              <a:lnSpc>
                <a:spcPct val="100000"/>
              </a:lnSpc>
            </a:pPr>
            <a:fld id="{81D60167-4931-47E6-BA6A-407CBD079E47}" type="slidenum">
              <a:rPr spc="55" dirty="0"/>
              <a:t>‹#›</a:t>
            </a:fld>
            <a:r>
              <a:rPr spc="55" dirty="0"/>
              <a:t> </a:t>
            </a:r>
            <a:r>
              <a:rPr spc="95" dirty="0"/>
              <a:t>-</a:t>
            </a:r>
            <a:r>
              <a:rPr spc="-170" dirty="0"/>
              <a:t> </a:t>
            </a:r>
            <a:r>
              <a:rPr spc="-15" dirty="0"/>
              <a:t>Issue </a:t>
            </a:r>
            <a:r>
              <a:rPr dirty="0"/>
              <a:t>No.1</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0" i="0">
                <a:solidFill>
                  <a:srgbClr val="0D1A28"/>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12/14/2020</a:t>
            </a:fld>
            <a:endParaRPr lang="en-US" dirty="0"/>
          </a:p>
        </p:txBody>
      </p:sp>
      <p:sp>
        <p:nvSpPr>
          <p:cNvPr id="5" name="Holder 5"/>
          <p:cNvSpPr>
            <a:spLocks noGrp="1"/>
          </p:cNvSpPr>
          <p:nvPr>
            <p:ph type="sldNum" sz="quarter" idx="7"/>
          </p:nvPr>
        </p:nvSpPr>
        <p:spPr/>
        <p:txBody>
          <a:bodyPr lIns="0" tIns="0" rIns="0" bIns="0"/>
          <a:lstStyle>
            <a:lvl1pPr>
              <a:defRPr sz="1000" b="1" i="0">
                <a:solidFill>
                  <a:schemeClr val="bg1"/>
                </a:solidFill>
                <a:latin typeface="Arial"/>
                <a:cs typeface="Arial"/>
              </a:defRPr>
            </a:lvl1pPr>
          </a:lstStyle>
          <a:p>
            <a:pPr marL="38100">
              <a:lnSpc>
                <a:spcPct val="100000"/>
              </a:lnSpc>
            </a:pPr>
            <a:fld id="{81D60167-4931-47E6-BA6A-407CBD079E47}" type="slidenum">
              <a:rPr spc="55" dirty="0"/>
              <a:t>‹#›</a:t>
            </a:fld>
            <a:r>
              <a:rPr spc="55" dirty="0"/>
              <a:t> </a:t>
            </a:r>
            <a:r>
              <a:rPr spc="95" dirty="0"/>
              <a:t>-</a:t>
            </a:r>
            <a:r>
              <a:rPr spc="-170" dirty="0"/>
              <a:t> </a:t>
            </a:r>
            <a:r>
              <a:rPr spc="-15" dirty="0"/>
              <a:t>Issue </a:t>
            </a:r>
            <a:r>
              <a:rPr dirty="0"/>
              <a:t>No.1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12/14/2020</a:t>
            </a:fld>
            <a:endParaRPr lang="en-US" dirty="0"/>
          </a:p>
        </p:txBody>
      </p:sp>
      <p:sp>
        <p:nvSpPr>
          <p:cNvPr id="4" name="Holder 4"/>
          <p:cNvSpPr>
            <a:spLocks noGrp="1"/>
          </p:cNvSpPr>
          <p:nvPr>
            <p:ph type="sldNum" sz="quarter" idx="7"/>
          </p:nvPr>
        </p:nvSpPr>
        <p:spPr/>
        <p:txBody>
          <a:bodyPr lIns="0" tIns="0" rIns="0" bIns="0"/>
          <a:lstStyle>
            <a:lvl1pPr>
              <a:defRPr sz="1000" b="1" i="0">
                <a:solidFill>
                  <a:schemeClr val="bg1"/>
                </a:solidFill>
                <a:latin typeface="Arial"/>
                <a:cs typeface="Arial"/>
              </a:defRPr>
            </a:lvl1pPr>
          </a:lstStyle>
          <a:p>
            <a:pPr marL="38100">
              <a:lnSpc>
                <a:spcPct val="100000"/>
              </a:lnSpc>
            </a:pPr>
            <a:fld id="{81D60167-4931-47E6-BA6A-407CBD079E47}" type="slidenum">
              <a:rPr spc="55" dirty="0"/>
              <a:t>‹#›</a:t>
            </a:fld>
            <a:r>
              <a:rPr spc="55" dirty="0"/>
              <a:t> </a:t>
            </a:r>
            <a:r>
              <a:rPr spc="95" dirty="0"/>
              <a:t>-</a:t>
            </a:r>
            <a:r>
              <a:rPr spc="-170" dirty="0"/>
              <a:t> </a:t>
            </a:r>
            <a:r>
              <a:rPr spc="-15" dirty="0"/>
              <a:t>Issue </a:t>
            </a:r>
            <a:r>
              <a:rPr dirty="0"/>
              <a:t>No.1</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713219" y="387284"/>
            <a:ext cx="4136410" cy="999490"/>
          </a:xfrm>
          <a:prstGeom prst="rect">
            <a:avLst/>
          </a:prstGeom>
        </p:spPr>
        <p:txBody>
          <a:bodyPr wrap="square" lIns="0" tIns="0" rIns="0" bIns="0">
            <a:spAutoFit/>
          </a:bodyPr>
          <a:lstStyle>
            <a:lvl1pPr>
              <a:defRPr sz="4200" b="0" i="0">
                <a:solidFill>
                  <a:srgbClr val="0D1A28"/>
                </a:solidFill>
                <a:latin typeface="Arial"/>
                <a:cs typeface="Arial"/>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12/14/2020</a:t>
            </a:fld>
            <a:endParaRPr lang="en-US" dirty="0"/>
          </a:p>
        </p:txBody>
      </p:sp>
      <p:sp>
        <p:nvSpPr>
          <p:cNvPr id="6" name="Holder 6"/>
          <p:cNvSpPr>
            <a:spLocks noGrp="1"/>
          </p:cNvSpPr>
          <p:nvPr>
            <p:ph type="sldNum" sz="quarter" idx="7"/>
          </p:nvPr>
        </p:nvSpPr>
        <p:spPr>
          <a:xfrm>
            <a:off x="254147" y="10394264"/>
            <a:ext cx="951865" cy="170179"/>
          </a:xfrm>
          <a:prstGeom prst="rect">
            <a:avLst/>
          </a:prstGeom>
        </p:spPr>
        <p:txBody>
          <a:bodyPr wrap="square" lIns="0" tIns="0" rIns="0" bIns="0">
            <a:spAutoFit/>
          </a:bodyPr>
          <a:lstStyle>
            <a:lvl1pPr>
              <a:defRPr sz="1000" b="1" i="0">
                <a:solidFill>
                  <a:schemeClr val="bg1"/>
                </a:solidFill>
                <a:latin typeface="Arial"/>
                <a:cs typeface="Arial"/>
              </a:defRPr>
            </a:lvl1pPr>
          </a:lstStyle>
          <a:p>
            <a:pPr marL="38100">
              <a:lnSpc>
                <a:spcPct val="100000"/>
              </a:lnSpc>
            </a:pPr>
            <a:fld id="{81D60167-4931-47E6-BA6A-407CBD079E47}" type="slidenum">
              <a:rPr spc="55" dirty="0"/>
              <a:t>‹#›</a:t>
            </a:fld>
            <a:r>
              <a:rPr spc="55" dirty="0"/>
              <a:t> </a:t>
            </a:r>
            <a:r>
              <a:rPr spc="95" dirty="0"/>
              <a:t>-</a:t>
            </a:r>
            <a:r>
              <a:rPr spc="-170" dirty="0"/>
              <a:t> </a:t>
            </a:r>
            <a:r>
              <a:rPr spc="-15" dirty="0"/>
              <a:t>Issue </a:t>
            </a:r>
            <a:r>
              <a:rPr dirty="0"/>
              <a:t>No.1</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3">
            <a:extLst>
              <a:ext uri="{FF2B5EF4-FFF2-40B4-BE49-F238E27FC236}">
                <a16:creationId xmlns:a16="http://schemas.microsoft.com/office/drawing/2014/main" xmlns="" id="{14AB1096-8EBC-4E78-9D65-3B66429AE5FB}"/>
              </a:ext>
            </a:extLst>
          </p:cNvPr>
          <p:cNvSpPr/>
          <p:nvPr/>
        </p:nvSpPr>
        <p:spPr>
          <a:xfrm flipH="1" flipV="1">
            <a:off x="-5376" y="8394698"/>
            <a:ext cx="7560309" cy="2286129"/>
          </a:xfrm>
          <a:custGeom>
            <a:avLst/>
            <a:gdLst/>
            <a:ahLst/>
            <a:cxnLst/>
            <a:rect l="l" t="t" r="r" b="b"/>
            <a:pathLst>
              <a:path w="7560309" h="1961514">
                <a:moveTo>
                  <a:pt x="7559992" y="0"/>
                </a:moveTo>
                <a:lnTo>
                  <a:pt x="0" y="0"/>
                </a:lnTo>
                <a:lnTo>
                  <a:pt x="0" y="1961311"/>
                </a:lnTo>
                <a:lnTo>
                  <a:pt x="3956594" y="1957487"/>
                </a:lnTo>
                <a:lnTo>
                  <a:pt x="4281108" y="1950342"/>
                </a:lnTo>
                <a:lnTo>
                  <a:pt x="4538033" y="1940173"/>
                </a:lnTo>
                <a:lnTo>
                  <a:pt x="4739759" y="1928586"/>
                </a:lnTo>
                <a:lnTo>
                  <a:pt x="4888598" y="1917593"/>
                </a:lnTo>
                <a:lnTo>
                  <a:pt x="5035168" y="1904421"/>
                </a:lnTo>
                <a:lnTo>
                  <a:pt x="5179320" y="1888884"/>
                </a:lnTo>
                <a:lnTo>
                  <a:pt x="5274004" y="1877121"/>
                </a:lnTo>
                <a:lnTo>
                  <a:pt x="5367505" y="1864169"/>
                </a:lnTo>
                <a:lnTo>
                  <a:pt x="5459777" y="1849974"/>
                </a:lnTo>
                <a:lnTo>
                  <a:pt x="5550776" y="1834480"/>
                </a:lnTo>
                <a:lnTo>
                  <a:pt x="5640460" y="1817633"/>
                </a:lnTo>
                <a:lnTo>
                  <a:pt x="5728783" y="1799377"/>
                </a:lnTo>
                <a:lnTo>
                  <a:pt x="5772421" y="1789704"/>
                </a:lnTo>
                <a:lnTo>
                  <a:pt x="5815702" y="1779658"/>
                </a:lnTo>
                <a:lnTo>
                  <a:pt x="5858622" y="1769233"/>
                </a:lnTo>
                <a:lnTo>
                  <a:pt x="5901174" y="1758421"/>
                </a:lnTo>
                <a:lnTo>
                  <a:pt x="5943352" y="1747216"/>
                </a:lnTo>
                <a:lnTo>
                  <a:pt x="5985153" y="1735610"/>
                </a:lnTo>
                <a:lnTo>
                  <a:pt x="6026569" y="1723598"/>
                </a:lnTo>
                <a:lnTo>
                  <a:pt x="6067596" y="1711172"/>
                </a:lnTo>
                <a:lnTo>
                  <a:pt x="6108228" y="1698325"/>
                </a:lnTo>
                <a:lnTo>
                  <a:pt x="6148459" y="1685050"/>
                </a:lnTo>
                <a:lnTo>
                  <a:pt x="6188285" y="1671340"/>
                </a:lnTo>
                <a:lnTo>
                  <a:pt x="6227699" y="1657190"/>
                </a:lnTo>
                <a:lnTo>
                  <a:pt x="6266696" y="1642591"/>
                </a:lnTo>
                <a:lnTo>
                  <a:pt x="6305271" y="1627536"/>
                </a:lnTo>
                <a:lnTo>
                  <a:pt x="6343418" y="1612020"/>
                </a:lnTo>
                <a:lnTo>
                  <a:pt x="6381131" y="1596035"/>
                </a:lnTo>
                <a:lnTo>
                  <a:pt x="6418406" y="1579574"/>
                </a:lnTo>
                <a:lnTo>
                  <a:pt x="6455236" y="1562631"/>
                </a:lnTo>
                <a:lnTo>
                  <a:pt x="6491616" y="1545198"/>
                </a:lnTo>
                <a:lnTo>
                  <a:pt x="6527541" y="1527268"/>
                </a:lnTo>
                <a:lnTo>
                  <a:pt x="6563005" y="1508836"/>
                </a:lnTo>
                <a:lnTo>
                  <a:pt x="6598003" y="1489893"/>
                </a:lnTo>
                <a:lnTo>
                  <a:pt x="6632528" y="1470433"/>
                </a:lnTo>
                <a:lnTo>
                  <a:pt x="6666577" y="1450449"/>
                </a:lnTo>
                <a:lnTo>
                  <a:pt x="6700142" y="1429935"/>
                </a:lnTo>
                <a:lnTo>
                  <a:pt x="6733220" y="1408883"/>
                </a:lnTo>
                <a:lnTo>
                  <a:pt x="6765803" y="1387287"/>
                </a:lnTo>
                <a:lnTo>
                  <a:pt x="6797887" y="1365139"/>
                </a:lnTo>
                <a:lnTo>
                  <a:pt x="6829466" y="1342433"/>
                </a:lnTo>
                <a:lnTo>
                  <a:pt x="6860535" y="1319162"/>
                </a:lnTo>
                <a:lnTo>
                  <a:pt x="6891089" y="1295318"/>
                </a:lnTo>
                <a:lnTo>
                  <a:pt x="6921121" y="1270897"/>
                </a:lnTo>
                <a:lnTo>
                  <a:pt x="6950626" y="1245889"/>
                </a:lnTo>
                <a:lnTo>
                  <a:pt x="6979599" y="1220289"/>
                </a:lnTo>
                <a:lnTo>
                  <a:pt x="7008034" y="1194089"/>
                </a:lnTo>
                <a:lnTo>
                  <a:pt x="7035925" y="1167283"/>
                </a:lnTo>
                <a:lnTo>
                  <a:pt x="7063269" y="1139864"/>
                </a:lnTo>
                <a:lnTo>
                  <a:pt x="7090057" y="1111825"/>
                </a:lnTo>
                <a:lnTo>
                  <a:pt x="7116287" y="1083159"/>
                </a:lnTo>
                <a:lnTo>
                  <a:pt x="7141950" y="1053859"/>
                </a:lnTo>
                <a:lnTo>
                  <a:pt x="7167044" y="1023918"/>
                </a:lnTo>
                <a:lnTo>
                  <a:pt x="7191561" y="993330"/>
                </a:lnTo>
                <a:lnTo>
                  <a:pt x="7215496" y="962087"/>
                </a:lnTo>
                <a:lnTo>
                  <a:pt x="7238844" y="930184"/>
                </a:lnTo>
                <a:lnTo>
                  <a:pt x="7261599" y="897612"/>
                </a:lnTo>
                <a:lnTo>
                  <a:pt x="7283757" y="864364"/>
                </a:lnTo>
                <a:lnTo>
                  <a:pt x="7305310" y="830436"/>
                </a:lnTo>
                <a:lnTo>
                  <a:pt x="7326255" y="795818"/>
                </a:lnTo>
                <a:lnTo>
                  <a:pt x="7346584" y="760505"/>
                </a:lnTo>
                <a:lnTo>
                  <a:pt x="7366294" y="724489"/>
                </a:lnTo>
                <a:lnTo>
                  <a:pt x="7385378" y="687763"/>
                </a:lnTo>
                <a:lnTo>
                  <a:pt x="7403831" y="650322"/>
                </a:lnTo>
                <a:lnTo>
                  <a:pt x="7421647" y="612157"/>
                </a:lnTo>
                <a:lnTo>
                  <a:pt x="7438821" y="573263"/>
                </a:lnTo>
                <a:lnTo>
                  <a:pt x="7455348" y="533631"/>
                </a:lnTo>
                <a:lnTo>
                  <a:pt x="7471221" y="493256"/>
                </a:lnTo>
                <a:lnTo>
                  <a:pt x="7486436" y="452130"/>
                </a:lnTo>
                <a:lnTo>
                  <a:pt x="7500986" y="410247"/>
                </a:lnTo>
                <a:lnTo>
                  <a:pt x="7514868" y="367599"/>
                </a:lnTo>
                <a:lnTo>
                  <a:pt x="7528074" y="324181"/>
                </a:lnTo>
                <a:lnTo>
                  <a:pt x="7540599" y="279984"/>
                </a:lnTo>
                <a:lnTo>
                  <a:pt x="7545146" y="263804"/>
                </a:lnTo>
                <a:lnTo>
                  <a:pt x="7549910" y="247719"/>
                </a:lnTo>
                <a:lnTo>
                  <a:pt x="7554867" y="231721"/>
                </a:lnTo>
                <a:lnTo>
                  <a:pt x="7559992" y="215798"/>
                </a:lnTo>
                <a:lnTo>
                  <a:pt x="7559992" y="0"/>
                </a:lnTo>
                <a:close/>
              </a:path>
              <a:path w="7560309" h="1961514">
                <a:moveTo>
                  <a:pt x="3956594" y="1957487"/>
                </a:moveTo>
                <a:lnTo>
                  <a:pt x="1735053" y="1957487"/>
                </a:lnTo>
                <a:lnTo>
                  <a:pt x="3485140" y="1960329"/>
                </a:lnTo>
                <a:lnTo>
                  <a:pt x="3956594" y="1957487"/>
                </a:lnTo>
                <a:close/>
              </a:path>
            </a:pathLst>
          </a:custGeom>
          <a:solidFill>
            <a:srgbClr val="0061AF"/>
          </a:solidFill>
        </p:spPr>
        <p:txBody>
          <a:bodyPr wrap="square" lIns="0" tIns="0" rIns="0" bIns="0" rtlCol="0"/>
          <a:lstStyle/>
          <a:p>
            <a:endParaRPr dirty="0"/>
          </a:p>
        </p:txBody>
      </p:sp>
      <p:sp>
        <p:nvSpPr>
          <p:cNvPr id="9" name="object 9"/>
          <p:cNvSpPr txBox="1"/>
          <p:nvPr/>
        </p:nvSpPr>
        <p:spPr>
          <a:xfrm>
            <a:off x="114943" y="2279014"/>
            <a:ext cx="7315200" cy="5911875"/>
          </a:xfrm>
          <a:prstGeom prst="rect">
            <a:avLst/>
          </a:prstGeom>
        </p:spPr>
        <p:txBody>
          <a:bodyPr vert="horz" wrap="square" lIns="0" tIns="12700" rIns="0" bIns="0" rtlCol="0">
            <a:spAutoFit/>
          </a:bodyPr>
          <a:lstStyle/>
          <a:p>
            <a:pPr marL="12700">
              <a:lnSpc>
                <a:spcPct val="100000"/>
              </a:lnSpc>
              <a:spcBef>
                <a:spcPts val="100"/>
              </a:spcBef>
            </a:pPr>
            <a:r>
              <a:rPr lang="en-GB" sz="2400" b="1" dirty="0" smtClean="0">
                <a:solidFill>
                  <a:srgbClr val="0061AF"/>
                </a:solidFill>
                <a:latin typeface="Arial"/>
                <a:cs typeface="Arial"/>
              </a:rPr>
              <a:t>Welcome to our Decembe</a:t>
            </a:r>
            <a:r>
              <a:rPr lang="en-GB" sz="2400" b="1" dirty="0" smtClean="0">
                <a:solidFill>
                  <a:srgbClr val="0061AF"/>
                </a:solidFill>
                <a:latin typeface="Arial"/>
                <a:cs typeface="Arial"/>
              </a:rPr>
              <a:t>r Newsletter</a:t>
            </a:r>
            <a:endParaRPr lang="en-GB" sz="2400" b="1" dirty="0">
              <a:solidFill>
                <a:srgbClr val="0061AF"/>
              </a:solidFill>
              <a:latin typeface="Arial"/>
              <a:cs typeface="Arial"/>
            </a:endParaRPr>
          </a:p>
          <a:p>
            <a:pPr marL="12700">
              <a:lnSpc>
                <a:spcPct val="100000"/>
              </a:lnSpc>
              <a:spcBef>
                <a:spcPts val="100"/>
              </a:spcBef>
            </a:pPr>
            <a:endParaRPr sz="2400" dirty="0">
              <a:latin typeface="Arial"/>
              <a:cs typeface="Arial"/>
            </a:endParaRPr>
          </a:p>
          <a:p>
            <a:pPr algn="just"/>
            <a:r>
              <a:rPr lang="en-GB" dirty="0">
                <a:latin typeface="Arial" panose="020B0604020202020204" pitchFamily="34" charset="0"/>
                <a:cs typeface="Arial" panose="020B0604020202020204" pitchFamily="34" charset="0"/>
              </a:rPr>
              <a:t>First of all I would like to start by reassuring everyone that again no one has any symptoms of </a:t>
            </a:r>
            <a:r>
              <a:rPr lang="en-GB" dirty="0" err="1">
                <a:latin typeface="Arial" panose="020B0604020202020204" pitchFamily="34" charset="0"/>
                <a:cs typeface="Arial" panose="020B0604020202020204" pitchFamily="34" charset="0"/>
              </a:rPr>
              <a:t>Covid</a:t>
            </a:r>
            <a:r>
              <a:rPr lang="en-GB" dirty="0">
                <a:latin typeface="Arial" panose="020B0604020202020204" pitchFamily="34" charset="0"/>
                <a:cs typeface="Arial" panose="020B0604020202020204" pitchFamily="34" charset="0"/>
              </a:rPr>
              <a:t> 19 on site. </a:t>
            </a:r>
            <a:endParaRPr lang="en-GB" dirty="0" smtClean="0">
              <a:latin typeface="Arial" panose="020B0604020202020204" pitchFamily="34" charset="0"/>
              <a:cs typeface="Arial" panose="020B0604020202020204" pitchFamily="34" charset="0"/>
            </a:endParaRPr>
          </a:p>
          <a:p>
            <a:pPr algn="just"/>
            <a:endParaRPr lang="en-GB" dirty="0" smtClean="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We </a:t>
            </a:r>
            <a:r>
              <a:rPr lang="en-GB" dirty="0">
                <a:latin typeface="Arial" panose="020B0604020202020204" pitchFamily="34" charset="0"/>
                <a:cs typeface="Arial" panose="020B0604020202020204" pitchFamily="34" charset="0"/>
              </a:rPr>
              <a:t>are still taking all the precautions necessary to keep your loved ones safe through these difficult times. With the new government guidelines in place we are pleased to announce that we are expecting to be receiving the rapid </a:t>
            </a:r>
            <a:r>
              <a:rPr lang="en-GB" dirty="0" err="1">
                <a:latin typeface="Arial" panose="020B0604020202020204" pitchFamily="34" charset="0"/>
                <a:cs typeface="Arial" panose="020B0604020202020204" pitchFamily="34" charset="0"/>
              </a:rPr>
              <a:t>covid</a:t>
            </a:r>
            <a:r>
              <a:rPr lang="en-GB" dirty="0">
                <a:latin typeface="Arial" panose="020B0604020202020204" pitchFamily="34" charset="0"/>
                <a:cs typeface="Arial" panose="020B0604020202020204" pitchFamily="34" charset="0"/>
              </a:rPr>
              <a:t> tests on site on the 18th of December for family and visitors. </a:t>
            </a:r>
            <a:endParaRPr lang="en-GB" dirty="0" smtClean="0">
              <a:latin typeface="Arial" panose="020B0604020202020204" pitchFamily="34" charset="0"/>
              <a:cs typeface="Arial" panose="020B0604020202020204" pitchFamily="34" charset="0"/>
            </a:endParaRPr>
          </a:p>
          <a:p>
            <a:pPr algn="just"/>
            <a:endParaRPr lang="en-GB" dirty="0" smtClean="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Visits </a:t>
            </a:r>
            <a:r>
              <a:rPr lang="en-GB" dirty="0">
                <a:latin typeface="Arial" panose="020B0604020202020204" pitchFamily="34" charset="0"/>
                <a:cs typeface="Arial" panose="020B0604020202020204" pitchFamily="34" charset="0"/>
              </a:rPr>
              <a:t>will have to be prearranged with either Sami or Claire and a risk assessment will take place. On the day of your visit you will be required to take a test and then if the test comes back negative you will be invited to enter the homes to visit with your loved ones. </a:t>
            </a:r>
            <a:endParaRPr lang="en-GB" dirty="0" smtClean="0">
              <a:latin typeface="Arial" panose="020B0604020202020204" pitchFamily="34" charset="0"/>
              <a:cs typeface="Arial" panose="020B0604020202020204" pitchFamily="34" charset="0"/>
            </a:endParaRPr>
          </a:p>
          <a:p>
            <a:pPr algn="just"/>
            <a:endParaRPr lang="en-GB" dirty="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We </a:t>
            </a:r>
            <a:r>
              <a:rPr lang="en-GB" dirty="0">
                <a:latin typeface="Arial" panose="020B0604020202020204" pitchFamily="34" charset="0"/>
                <a:cs typeface="Arial" panose="020B0604020202020204" pitchFamily="34" charset="0"/>
              </a:rPr>
              <a:t>would like to make it very clear to family and visitors that you will still be expected to wear a mask throughout your visit. We look forward to seeing you all back and want to wish you all a very happy Christmas and New Year! </a:t>
            </a:r>
            <a:endParaRPr lang="en-GB" dirty="0" smtClean="0">
              <a:latin typeface="Arial" panose="020B0604020202020204" pitchFamily="34" charset="0"/>
              <a:cs typeface="Arial" panose="020B0604020202020204" pitchFamily="34" charset="0"/>
            </a:endParaRPr>
          </a:p>
          <a:p>
            <a:pPr algn="just"/>
            <a:endParaRPr sz="1050" dirty="0">
              <a:latin typeface="Arial" panose="020B0604020202020204" pitchFamily="34" charset="0"/>
              <a:cs typeface="Arial" panose="020B0604020202020204" pitchFamily="34" charset="0"/>
            </a:endParaRPr>
          </a:p>
        </p:txBody>
      </p:sp>
      <p:sp>
        <p:nvSpPr>
          <p:cNvPr id="13" name="object 13"/>
          <p:cNvSpPr/>
          <p:nvPr/>
        </p:nvSpPr>
        <p:spPr>
          <a:xfrm>
            <a:off x="-5374" y="-42986"/>
            <a:ext cx="7560309" cy="1961514"/>
          </a:xfrm>
          <a:custGeom>
            <a:avLst/>
            <a:gdLst/>
            <a:ahLst/>
            <a:cxnLst/>
            <a:rect l="l" t="t" r="r" b="b"/>
            <a:pathLst>
              <a:path w="7560309" h="1961514">
                <a:moveTo>
                  <a:pt x="7559992" y="0"/>
                </a:moveTo>
                <a:lnTo>
                  <a:pt x="0" y="0"/>
                </a:lnTo>
                <a:lnTo>
                  <a:pt x="0" y="1961311"/>
                </a:lnTo>
                <a:lnTo>
                  <a:pt x="3956594" y="1957487"/>
                </a:lnTo>
                <a:lnTo>
                  <a:pt x="4281108" y="1950342"/>
                </a:lnTo>
                <a:lnTo>
                  <a:pt x="4538033" y="1940173"/>
                </a:lnTo>
                <a:lnTo>
                  <a:pt x="4739759" y="1928586"/>
                </a:lnTo>
                <a:lnTo>
                  <a:pt x="4888598" y="1917593"/>
                </a:lnTo>
                <a:lnTo>
                  <a:pt x="5035168" y="1904421"/>
                </a:lnTo>
                <a:lnTo>
                  <a:pt x="5179320" y="1888884"/>
                </a:lnTo>
                <a:lnTo>
                  <a:pt x="5274004" y="1877121"/>
                </a:lnTo>
                <a:lnTo>
                  <a:pt x="5367505" y="1864169"/>
                </a:lnTo>
                <a:lnTo>
                  <a:pt x="5459777" y="1849974"/>
                </a:lnTo>
                <a:lnTo>
                  <a:pt x="5550776" y="1834480"/>
                </a:lnTo>
                <a:lnTo>
                  <a:pt x="5640460" y="1817633"/>
                </a:lnTo>
                <a:lnTo>
                  <a:pt x="5728783" y="1799377"/>
                </a:lnTo>
                <a:lnTo>
                  <a:pt x="5772421" y="1789704"/>
                </a:lnTo>
                <a:lnTo>
                  <a:pt x="5815702" y="1779658"/>
                </a:lnTo>
                <a:lnTo>
                  <a:pt x="5858622" y="1769233"/>
                </a:lnTo>
                <a:lnTo>
                  <a:pt x="5901174" y="1758421"/>
                </a:lnTo>
                <a:lnTo>
                  <a:pt x="5943352" y="1747216"/>
                </a:lnTo>
                <a:lnTo>
                  <a:pt x="5985153" y="1735610"/>
                </a:lnTo>
                <a:lnTo>
                  <a:pt x="6026569" y="1723598"/>
                </a:lnTo>
                <a:lnTo>
                  <a:pt x="6067596" y="1711172"/>
                </a:lnTo>
                <a:lnTo>
                  <a:pt x="6108228" y="1698325"/>
                </a:lnTo>
                <a:lnTo>
                  <a:pt x="6148459" y="1685050"/>
                </a:lnTo>
                <a:lnTo>
                  <a:pt x="6188285" y="1671340"/>
                </a:lnTo>
                <a:lnTo>
                  <a:pt x="6227699" y="1657190"/>
                </a:lnTo>
                <a:lnTo>
                  <a:pt x="6266696" y="1642591"/>
                </a:lnTo>
                <a:lnTo>
                  <a:pt x="6305271" y="1627536"/>
                </a:lnTo>
                <a:lnTo>
                  <a:pt x="6343418" y="1612020"/>
                </a:lnTo>
                <a:lnTo>
                  <a:pt x="6381131" y="1596035"/>
                </a:lnTo>
                <a:lnTo>
                  <a:pt x="6418406" y="1579574"/>
                </a:lnTo>
                <a:lnTo>
                  <a:pt x="6455236" y="1562631"/>
                </a:lnTo>
                <a:lnTo>
                  <a:pt x="6491616" y="1545198"/>
                </a:lnTo>
                <a:lnTo>
                  <a:pt x="6527541" y="1527268"/>
                </a:lnTo>
                <a:lnTo>
                  <a:pt x="6563005" y="1508836"/>
                </a:lnTo>
                <a:lnTo>
                  <a:pt x="6598003" y="1489893"/>
                </a:lnTo>
                <a:lnTo>
                  <a:pt x="6632528" y="1470433"/>
                </a:lnTo>
                <a:lnTo>
                  <a:pt x="6666577" y="1450449"/>
                </a:lnTo>
                <a:lnTo>
                  <a:pt x="6700142" y="1429935"/>
                </a:lnTo>
                <a:lnTo>
                  <a:pt x="6733220" y="1408883"/>
                </a:lnTo>
                <a:lnTo>
                  <a:pt x="6765803" y="1387287"/>
                </a:lnTo>
                <a:lnTo>
                  <a:pt x="6797887" y="1365139"/>
                </a:lnTo>
                <a:lnTo>
                  <a:pt x="6829466" y="1342433"/>
                </a:lnTo>
                <a:lnTo>
                  <a:pt x="6860535" y="1319162"/>
                </a:lnTo>
                <a:lnTo>
                  <a:pt x="6891089" y="1295318"/>
                </a:lnTo>
                <a:lnTo>
                  <a:pt x="6921121" y="1270897"/>
                </a:lnTo>
                <a:lnTo>
                  <a:pt x="6950626" y="1245889"/>
                </a:lnTo>
                <a:lnTo>
                  <a:pt x="6979599" y="1220289"/>
                </a:lnTo>
                <a:lnTo>
                  <a:pt x="7008034" y="1194089"/>
                </a:lnTo>
                <a:lnTo>
                  <a:pt x="7035925" y="1167283"/>
                </a:lnTo>
                <a:lnTo>
                  <a:pt x="7063269" y="1139864"/>
                </a:lnTo>
                <a:lnTo>
                  <a:pt x="7090057" y="1111825"/>
                </a:lnTo>
                <a:lnTo>
                  <a:pt x="7116287" y="1083159"/>
                </a:lnTo>
                <a:lnTo>
                  <a:pt x="7141950" y="1053859"/>
                </a:lnTo>
                <a:lnTo>
                  <a:pt x="7167044" y="1023918"/>
                </a:lnTo>
                <a:lnTo>
                  <a:pt x="7191561" y="993330"/>
                </a:lnTo>
                <a:lnTo>
                  <a:pt x="7215496" y="962087"/>
                </a:lnTo>
                <a:lnTo>
                  <a:pt x="7238844" y="930184"/>
                </a:lnTo>
                <a:lnTo>
                  <a:pt x="7261599" y="897612"/>
                </a:lnTo>
                <a:lnTo>
                  <a:pt x="7283757" y="864364"/>
                </a:lnTo>
                <a:lnTo>
                  <a:pt x="7305310" y="830436"/>
                </a:lnTo>
                <a:lnTo>
                  <a:pt x="7326255" y="795818"/>
                </a:lnTo>
                <a:lnTo>
                  <a:pt x="7346584" y="760505"/>
                </a:lnTo>
                <a:lnTo>
                  <a:pt x="7366294" y="724489"/>
                </a:lnTo>
                <a:lnTo>
                  <a:pt x="7385378" y="687763"/>
                </a:lnTo>
                <a:lnTo>
                  <a:pt x="7403831" y="650322"/>
                </a:lnTo>
                <a:lnTo>
                  <a:pt x="7421647" y="612157"/>
                </a:lnTo>
                <a:lnTo>
                  <a:pt x="7438821" y="573263"/>
                </a:lnTo>
                <a:lnTo>
                  <a:pt x="7455348" y="533631"/>
                </a:lnTo>
                <a:lnTo>
                  <a:pt x="7471221" y="493256"/>
                </a:lnTo>
                <a:lnTo>
                  <a:pt x="7486436" y="452130"/>
                </a:lnTo>
                <a:lnTo>
                  <a:pt x="7500986" y="410247"/>
                </a:lnTo>
                <a:lnTo>
                  <a:pt x="7514868" y="367599"/>
                </a:lnTo>
                <a:lnTo>
                  <a:pt x="7528074" y="324181"/>
                </a:lnTo>
                <a:lnTo>
                  <a:pt x="7540599" y="279984"/>
                </a:lnTo>
                <a:lnTo>
                  <a:pt x="7545146" y="263804"/>
                </a:lnTo>
                <a:lnTo>
                  <a:pt x="7549910" y="247719"/>
                </a:lnTo>
                <a:lnTo>
                  <a:pt x="7554867" y="231721"/>
                </a:lnTo>
                <a:lnTo>
                  <a:pt x="7559992" y="215798"/>
                </a:lnTo>
                <a:lnTo>
                  <a:pt x="7559992" y="0"/>
                </a:lnTo>
                <a:close/>
              </a:path>
              <a:path w="7560309" h="1961514">
                <a:moveTo>
                  <a:pt x="3956594" y="1957487"/>
                </a:moveTo>
                <a:lnTo>
                  <a:pt x="1735053" y="1957487"/>
                </a:lnTo>
                <a:lnTo>
                  <a:pt x="3485140" y="1960329"/>
                </a:lnTo>
                <a:lnTo>
                  <a:pt x="3956594" y="1957487"/>
                </a:lnTo>
                <a:close/>
              </a:path>
            </a:pathLst>
          </a:custGeom>
          <a:solidFill>
            <a:srgbClr val="0061AF"/>
          </a:solidFill>
        </p:spPr>
        <p:txBody>
          <a:bodyPr wrap="square" lIns="0" tIns="0" rIns="0" bIns="0" rtlCol="0"/>
          <a:lstStyle/>
          <a:p>
            <a:endParaRPr dirty="0"/>
          </a:p>
        </p:txBody>
      </p:sp>
      <p:sp>
        <p:nvSpPr>
          <p:cNvPr id="15" name="object 15"/>
          <p:cNvSpPr/>
          <p:nvPr/>
        </p:nvSpPr>
        <p:spPr>
          <a:xfrm>
            <a:off x="-5374" y="10261231"/>
            <a:ext cx="891540" cy="436245"/>
          </a:xfrm>
          <a:custGeom>
            <a:avLst/>
            <a:gdLst/>
            <a:ahLst/>
            <a:cxnLst/>
            <a:rect l="l" t="t" r="r" b="b"/>
            <a:pathLst>
              <a:path w="891540" h="436245">
                <a:moveTo>
                  <a:pt x="-2" y="0"/>
                </a:moveTo>
                <a:lnTo>
                  <a:pt x="-2" y="567"/>
                </a:lnTo>
                <a:lnTo>
                  <a:pt x="1278" y="558"/>
                </a:lnTo>
                <a:lnTo>
                  <a:pt x="10442" y="314"/>
                </a:lnTo>
                <a:lnTo>
                  <a:pt x="-2" y="0"/>
                </a:lnTo>
                <a:close/>
              </a:path>
              <a:path w="891540" h="436245">
                <a:moveTo>
                  <a:pt x="-2" y="1086"/>
                </a:moveTo>
                <a:lnTo>
                  <a:pt x="-2" y="436219"/>
                </a:lnTo>
                <a:lnTo>
                  <a:pt x="891001" y="436219"/>
                </a:lnTo>
                <a:lnTo>
                  <a:pt x="891001" y="434301"/>
                </a:lnTo>
                <a:lnTo>
                  <a:pt x="889274" y="429031"/>
                </a:lnTo>
                <a:lnTo>
                  <a:pt x="887636" y="423710"/>
                </a:lnTo>
                <a:lnTo>
                  <a:pt x="872826" y="375849"/>
                </a:lnTo>
                <a:lnTo>
                  <a:pt x="856878" y="336338"/>
                </a:lnTo>
                <a:lnTo>
                  <a:pt x="838416" y="299685"/>
                </a:lnTo>
                <a:lnTo>
                  <a:pt x="817525" y="265783"/>
                </a:lnTo>
                <a:lnTo>
                  <a:pt x="794292" y="234526"/>
                </a:lnTo>
                <a:lnTo>
                  <a:pt x="768799" y="205808"/>
                </a:lnTo>
                <a:lnTo>
                  <a:pt x="741135" y="179521"/>
                </a:lnTo>
                <a:lnTo>
                  <a:pt x="711382" y="155559"/>
                </a:lnTo>
                <a:lnTo>
                  <a:pt x="679627" y="133816"/>
                </a:lnTo>
                <a:lnTo>
                  <a:pt x="645954" y="114185"/>
                </a:lnTo>
                <a:lnTo>
                  <a:pt x="610449" y="96558"/>
                </a:lnTo>
                <a:lnTo>
                  <a:pt x="573198" y="80831"/>
                </a:lnTo>
                <a:lnTo>
                  <a:pt x="534284" y="66895"/>
                </a:lnTo>
                <a:lnTo>
                  <a:pt x="493795" y="54645"/>
                </a:lnTo>
                <a:lnTo>
                  <a:pt x="451814" y="43973"/>
                </a:lnTo>
                <a:lnTo>
                  <a:pt x="408427" y="34774"/>
                </a:lnTo>
                <a:lnTo>
                  <a:pt x="363719" y="26940"/>
                </a:lnTo>
                <a:lnTo>
                  <a:pt x="317775" y="20366"/>
                </a:lnTo>
                <a:lnTo>
                  <a:pt x="270681" y="14943"/>
                </a:lnTo>
                <a:lnTo>
                  <a:pt x="222522" y="10567"/>
                </a:lnTo>
                <a:lnTo>
                  <a:pt x="173383" y="7129"/>
                </a:lnTo>
                <a:lnTo>
                  <a:pt x="123349" y="4524"/>
                </a:lnTo>
                <a:lnTo>
                  <a:pt x="72505" y="2646"/>
                </a:lnTo>
                <a:lnTo>
                  <a:pt x="20937" y="1386"/>
                </a:lnTo>
                <a:lnTo>
                  <a:pt x="-2" y="1086"/>
                </a:lnTo>
                <a:close/>
              </a:path>
            </a:pathLst>
          </a:custGeom>
          <a:solidFill>
            <a:srgbClr val="FFFFFF"/>
          </a:solidFill>
        </p:spPr>
        <p:txBody>
          <a:bodyPr wrap="square" lIns="0" tIns="0" rIns="0" bIns="0" rtlCol="0"/>
          <a:lstStyle/>
          <a:p>
            <a:endParaRPr dirty="0"/>
          </a:p>
        </p:txBody>
      </p:sp>
      <p:sp>
        <p:nvSpPr>
          <p:cNvPr id="25" name="object 25"/>
          <p:cNvSpPr txBox="1"/>
          <p:nvPr/>
        </p:nvSpPr>
        <p:spPr>
          <a:xfrm>
            <a:off x="279547" y="10394264"/>
            <a:ext cx="165735" cy="170180"/>
          </a:xfrm>
          <a:prstGeom prst="rect">
            <a:avLst/>
          </a:prstGeom>
        </p:spPr>
        <p:txBody>
          <a:bodyPr vert="horz" wrap="square" lIns="0" tIns="0" rIns="0" bIns="0" rtlCol="0">
            <a:spAutoFit/>
          </a:bodyPr>
          <a:lstStyle/>
          <a:p>
            <a:pPr marL="12700">
              <a:lnSpc>
                <a:spcPct val="100000"/>
              </a:lnSpc>
            </a:pPr>
            <a:r>
              <a:rPr sz="1000" b="1" spc="-10" dirty="0">
                <a:solidFill>
                  <a:srgbClr val="0D1A28"/>
                </a:solidFill>
                <a:latin typeface="Arial"/>
                <a:cs typeface="Arial"/>
              </a:rPr>
              <a:t>01</a:t>
            </a:r>
            <a:endParaRPr sz="1000" dirty="0">
              <a:latin typeface="Arial"/>
              <a:cs typeface="Arial"/>
            </a:endParaRPr>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650" y="317500"/>
            <a:ext cx="2286274" cy="1096029"/>
          </a:xfrm>
          <a:prstGeom prst="rect">
            <a:avLst/>
          </a:prstGeom>
        </p:spPr>
      </p:pic>
      <p:sp>
        <p:nvSpPr>
          <p:cNvPr id="16" name="object 14">
            <a:extLst>
              <a:ext uri="{FF2B5EF4-FFF2-40B4-BE49-F238E27FC236}">
                <a16:creationId xmlns:a16="http://schemas.microsoft.com/office/drawing/2014/main" xmlns="" id="{44FD2659-1430-4B13-9F4D-6D6851427AD7}"/>
              </a:ext>
            </a:extLst>
          </p:cNvPr>
          <p:cNvSpPr txBox="1">
            <a:spLocks noGrp="1"/>
          </p:cNvSpPr>
          <p:nvPr>
            <p:ph type="title"/>
          </p:nvPr>
        </p:nvSpPr>
        <p:spPr>
          <a:xfrm>
            <a:off x="1263359" y="171109"/>
            <a:ext cx="5918988" cy="1519647"/>
          </a:xfrm>
          <a:prstGeom prst="rect">
            <a:avLst/>
          </a:prstGeom>
        </p:spPr>
        <p:txBody>
          <a:bodyPr vert="horz" wrap="square" lIns="0" tIns="102870" rIns="0" bIns="0" rtlCol="0">
            <a:spAutoFit/>
          </a:bodyPr>
          <a:lstStyle/>
          <a:p>
            <a:pPr marL="1508760">
              <a:lnSpc>
                <a:spcPct val="100000"/>
              </a:lnSpc>
              <a:spcBef>
                <a:spcPts val="810"/>
              </a:spcBef>
            </a:pPr>
            <a:r>
              <a:rPr lang="en-GB" sz="3600" spc="70" dirty="0" smtClean="0">
                <a:solidFill>
                  <a:srgbClr val="FFFFFF"/>
                </a:solidFill>
              </a:rPr>
              <a:t>Oak Lodg</a:t>
            </a:r>
            <a:r>
              <a:rPr lang="en-GB" sz="3600" spc="70" dirty="0" smtClean="0">
                <a:solidFill>
                  <a:srgbClr val="FFFFFF"/>
                </a:solidFill>
              </a:rPr>
              <a:t>e and Hill View</a:t>
            </a:r>
            <a:r>
              <a:rPr lang="en-GB" sz="3600" spc="70" dirty="0">
                <a:solidFill>
                  <a:srgbClr val="FFFFFF"/>
                </a:solidFill>
              </a:rPr>
              <a:t> </a:t>
            </a:r>
            <a:r>
              <a:rPr lang="en-GB" sz="3600" spc="70" dirty="0" smtClean="0">
                <a:solidFill>
                  <a:srgbClr val="FFFFFF"/>
                </a:solidFill>
              </a:rPr>
              <a:t>Newsletter</a:t>
            </a:r>
            <a:r>
              <a:rPr lang="en-GB" sz="3600" spc="70" dirty="0">
                <a:solidFill>
                  <a:srgbClr val="FFFFFF"/>
                </a:solidFill>
              </a:rPr>
              <a:t/>
            </a:r>
            <a:br>
              <a:rPr lang="en-GB" sz="3600" spc="70" dirty="0">
                <a:solidFill>
                  <a:srgbClr val="FFFFFF"/>
                </a:solidFill>
              </a:rPr>
            </a:br>
            <a:r>
              <a:rPr lang="en-GB" sz="2000" spc="70" dirty="0" smtClean="0">
                <a:solidFill>
                  <a:srgbClr val="FFFFFF"/>
                </a:solidFill>
              </a:rPr>
              <a:t>December 2020  </a:t>
            </a:r>
            <a:endParaRPr sz="2000" spc="70" dirty="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1445" y="182967"/>
            <a:ext cx="7560309" cy="5451419"/>
          </a:xfrm>
          <a:custGeom>
            <a:avLst/>
            <a:gdLst/>
            <a:ahLst/>
            <a:cxnLst/>
            <a:rect l="l" t="t" r="r" b="b"/>
            <a:pathLst>
              <a:path w="7560309" h="7113905">
                <a:moveTo>
                  <a:pt x="50" y="6148691"/>
                </a:moveTo>
                <a:lnTo>
                  <a:pt x="0" y="7113803"/>
                </a:lnTo>
                <a:lnTo>
                  <a:pt x="50" y="6148691"/>
                </a:lnTo>
                <a:close/>
              </a:path>
              <a:path w="7560309" h="7113905">
                <a:moveTo>
                  <a:pt x="7559992" y="6140972"/>
                </a:moveTo>
                <a:lnTo>
                  <a:pt x="743978" y="6140972"/>
                </a:lnTo>
                <a:lnTo>
                  <a:pt x="1484187" y="6148692"/>
                </a:lnTo>
                <a:lnTo>
                  <a:pt x="1721546" y="6154053"/>
                </a:lnTo>
                <a:lnTo>
                  <a:pt x="2583064" y="6184596"/>
                </a:lnTo>
                <a:lnTo>
                  <a:pt x="3410832" y="6230186"/>
                </a:lnTo>
                <a:lnTo>
                  <a:pt x="4133373" y="6284238"/>
                </a:lnTo>
                <a:lnTo>
                  <a:pt x="4700965" y="6338213"/>
                </a:lnTo>
                <a:lnTo>
                  <a:pt x="7559992" y="6668477"/>
                </a:lnTo>
                <a:lnTo>
                  <a:pt x="7559992" y="6140972"/>
                </a:lnTo>
                <a:close/>
              </a:path>
              <a:path w="7560309" h="7113905">
                <a:moveTo>
                  <a:pt x="7559992" y="0"/>
                </a:moveTo>
                <a:lnTo>
                  <a:pt x="50" y="0"/>
                </a:lnTo>
                <a:lnTo>
                  <a:pt x="50" y="6148691"/>
                </a:lnTo>
                <a:lnTo>
                  <a:pt x="636317" y="6141064"/>
                </a:lnTo>
                <a:lnTo>
                  <a:pt x="7559992" y="6140972"/>
                </a:lnTo>
                <a:lnTo>
                  <a:pt x="7559992" y="0"/>
                </a:lnTo>
                <a:close/>
              </a:path>
            </a:pathLst>
          </a:custGeom>
          <a:solidFill>
            <a:srgbClr val="ED1C24"/>
          </a:solidFill>
        </p:spPr>
        <p:txBody>
          <a:bodyPr wrap="square" lIns="0" tIns="0" rIns="0" bIns="0" rtlCol="0"/>
          <a:lstStyle/>
          <a:p>
            <a:endParaRPr dirty="0"/>
          </a:p>
        </p:txBody>
      </p:sp>
      <p:sp>
        <p:nvSpPr>
          <p:cNvPr id="12" name="object 12"/>
          <p:cNvSpPr/>
          <p:nvPr/>
        </p:nvSpPr>
        <p:spPr>
          <a:xfrm>
            <a:off x="-110716" y="-22666"/>
            <a:ext cx="7668261" cy="1961514"/>
          </a:xfrm>
          <a:custGeom>
            <a:avLst/>
            <a:gdLst/>
            <a:ahLst/>
            <a:cxnLst/>
            <a:rect l="l" t="t" r="r" b="b"/>
            <a:pathLst>
              <a:path w="7560309" h="1961514">
                <a:moveTo>
                  <a:pt x="7559992" y="0"/>
                </a:moveTo>
                <a:lnTo>
                  <a:pt x="0" y="0"/>
                </a:lnTo>
                <a:lnTo>
                  <a:pt x="0" y="1961311"/>
                </a:lnTo>
                <a:lnTo>
                  <a:pt x="3956594" y="1957487"/>
                </a:lnTo>
                <a:lnTo>
                  <a:pt x="4281108" y="1950342"/>
                </a:lnTo>
                <a:lnTo>
                  <a:pt x="4538033" y="1940173"/>
                </a:lnTo>
                <a:lnTo>
                  <a:pt x="4739759" y="1928586"/>
                </a:lnTo>
                <a:lnTo>
                  <a:pt x="4888598" y="1917593"/>
                </a:lnTo>
                <a:lnTo>
                  <a:pt x="5035168" y="1904421"/>
                </a:lnTo>
                <a:lnTo>
                  <a:pt x="5179320" y="1888884"/>
                </a:lnTo>
                <a:lnTo>
                  <a:pt x="5274004" y="1877121"/>
                </a:lnTo>
                <a:lnTo>
                  <a:pt x="5367505" y="1864169"/>
                </a:lnTo>
                <a:lnTo>
                  <a:pt x="5459777" y="1849974"/>
                </a:lnTo>
                <a:lnTo>
                  <a:pt x="5550776" y="1834480"/>
                </a:lnTo>
                <a:lnTo>
                  <a:pt x="5640460" y="1817633"/>
                </a:lnTo>
                <a:lnTo>
                  <a:pt x="5728783" y="1799377"/>
                </a:lnTo>
                <a:lnTo>
                  <a:pt x="5772421" y="1789704"/>
                </a:lnTo>
                <a:lnTo>
                  <a:pt x="5815702" y="1779658"/>
                </a:lnTo>
                <a:lnTo>
                  <a:pt x="5858622" y="1769233"/>
                </a:lnTo>
                <a:lnTo>
                  <a:pt x="5901174" y="1758421"/>
                </a:lnTo>
                <a:lnTo>
                  <a:pt x="5943352" y="1747216"/>
                </a:lnTo>
                <a:lnTo>
                  <a:pt x="5985153" y="1735610"/>
                </a:lnTo>
                <a:lnTo>
                  <a:pt x="6026569" y="1723598"/>
                </a:lnTo>
                <a:lnTo>
                  <a:pt x="6067596" y="1711172"/>
                </a:lnTo>
                <a:lnTo>
                  <a:pt x="6108228" y="1698325"/>
                </a:lnTo>
                <a:lnTo>
                  <a:pt x="6148459" y="1685050"/>
                </a:lnTo>
                <a:lnTo>
                  <a:pt x="6188285" y="1671340"/>
                </a:lnTo>
                <a:lnTo>
                  <a:pt x="6227699" y="1657190"/>
                </a:lnTo>
                <a:lnTo>
                  <a:pt x="6266696" y="1642591"/>
                </a:lnTo>
                <a:lnTo>
                  <a:pt x="6305271" y="1627536"/>
                </a:lnTo>
                <a:lnTo>
                  <a:pt x="6343418" y="1612020"/>
                </a:lnTo>
                <a:lnTo>
                  <a:pt x="6381131" y="1596035"/>
                </a:lnTo>
                <a:lnTo>
                  <a:pt x="6418406" y="1579574"/>
                </a:lnTo>
                <a:lnTo>
                  <a:pt x="6455236" y="1562631"/>
                </a:lnTo>
                <a:lnTo>
                  <a:pt x="6491616" y="1545198"/>
                </a:lnTo>
                <a:lnTo>
                  <a:pt x="6527541" y="1527268"/>
                </a:lnTo>
                <a:lnTo>
                  <a:pt x="6563005" y="1508836"/>
                </a:lnTo>
                <a:lnTo>
                  <a:pt x="6598003" y="1489893"/>
                </a:lnTo>
                <a:lnTo>
                  <a:pt x="6632528" y="1470433"/>
                </a:lnTo>
                <a:lnTo>
                  <a:pt x="6666577" y="1450449"/>
                </a:lnTo>
                <a:lnTo>
                  <a:pt x="6700142" y="1429935"/>
                </a:lnTo>
                <a:lnTo>
                  <a:pt x="6733220" y="1408883"/>
                </a:lnTo>
                <a:lnTo>
                  <a:pt x="6765803" y="1387287"/>
                </a:lnTo>
                <a:lnTo>
                  <a:pt x="6797887" y="1365139"/>
                </a:lnTo>
                <a:lnTo>
                  <a:pt x="6829466" y="1342433"/>
                </a:lnTo>
                <a:lnTo>
                  <a:pt x="6860535" y="1319162"/>
                </a:lnTo>
                <a:lnTo>
                  <a:pt x="6891089" y="1295318"/>
                </a:lnTo>
                <a:lnTo>
                  <a:pt x="6921121" y="1270897"/>
                </a:lnTo>
                <a:lnTo>
                  <a:pt x="6950626" y="1245889"/>
                </a:lnTo>
                <a:lnTo>
                  <a:pt x="6979599" y="1220289"/>
                </a:lnTo>
                <a:lnTo>
                  <a:pt x="7008034" y="1194089"/>
                </a:lnTo>
                <a:lnTo>
                  <a:pt x="7035925" y="1167283"/>
                </a:lnTo>
                <a:lnTo>
                  <a:pt x="7063269" y="1139864"/>
                </a:lnTo>
                <a:lnTo>
                  <a:pt x="7090057" y="1111825"/>
                </a:lnTo>
                <a:lnTo>
                  <a:pt x="7116287" y="1083159"/>
                </a:lnTo>
                <a:lnTo>
                  <a:pt x="7141950" y="1053859"/>
                </a:lnTo>
                <a:lnTo>
                  <a:pt x="7167044" y="1023918"/>
                </a:lnTo>
                <a:lnTo>
                  <a:pt x="7191561" y="993330"/>
                </a:lnTo>
                <a:lnTo>
                  <a:pt x="7215496" y="962087"/>
                </a:lnTo>
                <a:lnTo>
                  <a:pt x="7238844" y="930184"/>
                </a:lnTo>
                <a:lnTo>
                  <a:pt x="7261599" y="897612"/>
                </a:lnTo>
                <a:lnTo>
                  <a:pt x="7283757" y="864364"/>
                </a:lnTo>
                <a:lnTo>
                  <a:pt x="7305310" y="830436"/>
                </a:lnTo>
                <a:lnTo>
                  <a:pt x="7326255" y="795818"/>
                </a:lnTo>
                <a:lnTo>
                  <a:pt x="7346584" y="760505"/>
                </a:lnTo>
                <a:lnTo>
                  <a:pt x="7366294" y="724489"/>
                </a:lnTo>
                <a:lnTo>
                  <a:pt x="7385378" y="687763"/>
                </a:lnTo>
                <a:lnTo>
                  <a:pt x="7403831" y="650322"/>
                </a:lnTo>
                <a:lnTo>
                  <a:pt x="7421647" y="612157"/>
                </a:lnTo>
                <a:lnTo>
                  <a:pt x="7438821" y="573263"/>
                </a:lnTo>
                <a:lnTo>
                  <a:pt x="7455348" y="533631"/>
                </a:lnTo>
                <a:lnTo>
                  <a:pt x="7471221" y="493256"/>
                </a:lnTo>
                <a:lnTo>
                  <a:pt x="7486436" y="452130"/>
                </a:lnTo>
                <a:lnTo>
                  <a:pt x="7500986" y="410247"/>
                </a:lnTo>
                <a:lnTo>
                  <a:pt x="7514868" y="367599"/>
                </a:lnTo>
                <a:lnTo>
                  <a:pt x="7528074" y="324181"/>
                </a:lnTo>
                <a:lnTo>
                  <a:pt x="7540599" y="279984"/>
                </a:lnTo>
                <a:lnTo>
                  <a:pt x="7545146" y="263804"/>
                </a:lnTo>
                <a:lnTo>
                  <a:pt x="7549910" y="247719"/>
                </a:lnTo>
                <a:lnTo>
                  <a:pt x="7554867" y="231721"/>
                </a:lnTo>
                <a:lnTo>
                  <a:pt x="7559992" y="215798"/>
                </a:lnTo>
                <a:lnTo>
                  <a:pt x="7559992" y="0"/>
                </a:lnTo>
                <a:close/>
              </a:path>
              <a:path w="7560309" h="1961514">
                <a:moveTo>
                  <a:pt x="3956594" y="1957487"/>
                </a:moveTo>
                <a:lnTo>
                  <a:pt x="1735053" y="1957487"/>
                </a:lnTo>
                <a:lnTo>
                  <a:pt x="3485140" y="1960329"/>
                </a:lnTo>
                <a:lnTo>
                  <a:pt x="3956594" y="1957487"/>
                </a:lnTo>
                <a:close/>
              </a:path>
            </a:pathLst>
          </a:custGeom>
          <a:solidFill>
            <a:srgbClr val="FFFFFF"/>
          </a:solidFill>
        </p:spPr>
        <p:txBody>
          <a:bodyPr wrap="square" lIns="0" tIns="0" rIns="0" bIns="0" rtlCol="0"/>
          <a:lstStyle/>
          <a:p>
            <a:endParaRPr dirty="0"/>
          </a:p>
        </p:txBody>
      </p:sp>
      <p:sp>
        <p:nvSpPr>
          <p:cNvPr id="14" name="object 14"/>
          <p:cNvSpPr/>
          <p:nvPr/>
        </p:nvSpPr>
        <p:spPr>
          <a:xfrm>
            <a:off x="2" y="10255783"/>
            <a:ext cx="891540" cy="436245"/>
          </a:xfrm>
          <a:custGeom>
            <a:avLst/>
            <a:gdLst/>
            <a:ahLst/>
            <a:cxnLst/>
            <a:rect l="l" t="t" r="r" b="b"/>
            <a:pathLst>
              <a:path w="891540" h="436245">
                <a:moveTo>
                  <a:pt x="-2" y="0"/>
                </a:moveTo>
                <a:lnTo>
                  <a:pt x="-2" y="567"/>
                </a:lnTo>
                <a:lnTo>
                  <a:pt x="1278" y="558"/>
                </a:lnTo>
                <a:lnTo>
                  <a:pt x="10442" y="314"/>
                </a:lnTo>
                <a:lnTo>
                  <a:pt x="-2" y="0"/>
                </a:lnTo>
                <a:close/>
              </a:path>
              <a:path w="891540" h="436245">
                <a:moveTo>
                  <a:pt x="-2" y="1086"/>
                </a:moveTo>
                <a:lnTo>
                  <a:pt x="-2" y="436219"/>
                </a:lnTo>
                <a:lnTo>
                  <a:pt x="891001" y="436219"/>
                </a:lnTo>
                <a:lnTo>
                  <a:pt x="891001" y="434301"/>
                </a:lnTo>
                <a:lnTo>
                  <a:pt x="889274" y="429031"/>
                </a:lnTo>
                <a:lnTo>
                  <a:pt x="887636" y="423710"/>
                </a:lnTo>
                <a:lnTo>
                  <a:pt x="872826" y="375849"/>
                </a:lnTo>
                <a:lnTo>
                  <a:pt x="856878" y="336338"/>
                </a:lnTo>
                <a:lnTo>
                  <a:pt x="838416" y="299685"/>
                </a:lnTo>
                <a:lnTo>
                  <a:pt x="817525" y="265783"/>
                </a:lnTo>
                <a:lnTo>
                  <a:pt x="794292" y="234526"/>
                </a:lnTo>
                <a:lnTo>
                  <a:pt x="768799" y="205808"/>
                </a:lnTo>
                <a:lnTo>
                  <a:pt x="741135" y="179521"/>
                </a:lnTo>
                <a:lnTo>
                  <a:pt x="711382" y="155559"/>
                </a:lnTo>
                <a:lnTo>
                  <a:pt x="679627" y="133816"/>
                </a:lnTo>
                <a:lnTo>
                  <a:pt x="645954" y="114185"/>
                </a:lnTo>
                <a:lnTo>
                  <a:pt x="610449" y="96558"/>
                </a:lnTo>
                <a:lnTo>
                  <a:pt x="573198" y="80831"/>
                </a:lnTo>
                <a:lnTo>
                  <a:pt x="534284" y="66895"/>
                </a:lnTo>
                <a:lnTo>
                  <a:pt x="493795" y="54645"/>
                </a:lnTo>
                <a:lnTo>
                  <a:pt x="451814" y="43973"/>
                </a:lnTo>
                <a:lnTo>
                  <a:pt x="408427" y="34774"/>
                </a:lnTo>
                <a:lnTo>
                  <a:pt x="363719" y="26940"/>
                </a:lnTo>
                <a:lnTo>
                  <a:pt x="317775" y="20366"/>
                </a:lnTo>
                <a:lnTo>
                  <a:pt x="270681" y="14943"/>
                </a:lnTo>
                <a:lnTo>
                  <a:pt x="222522" y="10567"/>
                </a:lnTo>
                <a:lnTo>
                  <a:pt x="173383" y="7129"/>
                </a:lnTo>
                <a:lnTo>
                  <a:pt x="123349" y="4524"/>
                </a:lnTo>
                <a:lnTo>
                  <a:pt x="72505" y="2646"/>
                </a:lnTo>
                <a:lnTo>
                  <a:pt x="20937" y="1386"/>
                </a:lnTo>
                <a:lnTo>
                  <a:pt x="-2" y="1086"/>
                </a:lnTo>
                <a:close/>
              </a:path>
            </a:pathLst>
          </a:custGeom>
          <a:solidFill>
            <a:srgbClr val="ED1C24"/>
          </a:solidFill>
        </p:spPr>
        <p:txBody>
          <a:bodyPr wrap="square" lIns="0" tIns="0" rIns="0" bIns="0" rtlCol="0"/>
          <a:lstStyle/>
          <a:p>
            <a:endParaRPr dirty="0"/>
          </a:p>
        </p:txBody>
      </p:sp>
      <p:sp>
        <p:nvSpPr>
          <p:cNvPr id="24" name="object 24"/>
          <p:cNvSpPr txBox="1"/>
          <p:nvPr/>
        </p:nvSpPr>
        <p:spPr>
          <a:xfrm>
            <a:off x="279547" y="10394263"/>
            <a:ext cx="5327503" cy="153888"/>
          </a:xfrm>
          <a:prstGeom prst="rect">
            <a:avLst/>
          </a:prstGeom>
        </p:spPr>
        <p:txBody>
          <a:bodyPr vert="horz" wrap="square" lIns="0" tIns="0" rIns="0" bIns="0" rtlCol="0">
            <a:spAutoFit/>
          </a:bodyPr>
          <a:lstStyle/>
          <a:p>
            <a:pPr marL="12700">
              <a:lnSpc>
                <a:spcPct val="100000"/>
              </a:lnSpc>
            </a:pPr>
            <a:r>
              <a:rPr lang="en-GB" sz="1000" b="1" spc="-10" dirty="0">
                <a:solidFill>
                  <a:srgbClr val="0D1A28"/>
                </a:solidFill>
                <a:latin typeface="Arial"/>
                <a:cs typeface="Arial"/>
              </a:rPr>
              <a:t>02</a:t>
            </a:r>
            <a:endParaRPr sz="1000" dirty="0">
              <a:latin typeface="Arial"/>
              <a:cs typeface="Arial"/>
            </a:endParaRPr>
          </a:p>
        </p:txBody>
      </p:sp>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3" y="50890"/>
            <a:ext cx="2151735" cy="1031532"/>
          </a:xfrm>
          <a:prstGeom prst="rect">
            <a:avLst/>
          </a:prstGeom>
        </p:spPr>
      </p:pic>
      <p:sp>
        <p:nvSpPr>
          <p:cNvPr id="22" name="object 14">
            <a:extLst>
              <a:ext uri="{FF2B5EF4-FFF2-40B4-BE49-F238E27FC236}">
                <a16:creationId xmlns:a16="http://schemas.microsoft.com/office/drawing/2014/main" xmlns="" id="{7620BA6C-FFB3-46B6-8304-8532DFD862C4}"/>
              </a:ext>
            </a:extLst>
          </p:cNvPr>
          <p:cNvSpPr txBox="1">
            <a:spLocks noGrp="1"/>
          </p:cNvSpPr>
          <p:nvPr>
            <p:ph type="title"/>
          </p:nvPr>
        </p:nvSpPr>
        <p:spPr>
          <a:xfrm>
            <a:off x="1111251" y="4329"/>
            <a:ext cx="6460507" cy="1519647"/>
          </a:xfrm>
          <a:prstGeom prst="rect">
            <a:avLst/>
          </a:prstGeom>
        </p:spPr>
        <p:txBody>
          <a:bodyPr vert="horz" wrap="square" lIns="0" tIns="102870" rIns="0" bIns="0" rtlCol="0">
            <a:spAutoFit/>
          </a:bodyPr>
          <a:lstStyle/>
          <a:p>
            <a:pPr marL="1508760">
              <a:lnSpc>
                <a:spcPct val="100000"/>
              </a:lnSpc>
              <a:spcBef>
                <a:spcPts val="810"/>
              </a:spcBef>
            </a:pPr>
            <a:r>
              <a:rPr lang="en-GB" sz="3600" spc="70" dirty="0" smtClean="0">
                <a:solidFill>
                  <a:schemeClr val="tx1"/>
                </a:solidFill>
              </a:rPr>
              <a:t>Oak Lodge and Hill View</a:t>
            </a:r>
            <a:r>
              <a:rPr lang="en-GB" sz="3600" spc="70" dirty="0">
                <a:solidFill>
                  <a:schemeClr val="tx1"/>
                </a:solidFill>
              </a:rPr>
              <a:t> </a:t>
            </a:r>
            <a:r>
              <a:rPr lang="en-GB" sz="3600" spc="70" dirty="0" smtClean="0">
                <a:solidFill>
                  <a:schemeClr val="tx1"/>
                </a:solidFill>
              </a:rPr>
              <a:t>Newsletter</a:t>
            </a:r>
            <a:r>
              <a:rPr lang="en-GB" sz="3600" spc="70" dirty="0">
                <a:solidFill>
                  <a:schemeClr val="tx1"/>
                </a:solidFill>
              </a:rPr>
              <a:t/>
            </a:r>
            <a:br>
              <a:rPr lang="en-GB" sz="3600" spc="70" dirty="0">
                <a:solidFill>
                  <a:schemeClr val="tx1"/>
                </a:solidFill>
              </a:rPr>
            </a:br>
            <a:r>
              <a:rPr lang="en-GB" sz="2000" spc="70" dirty="0" smtClean="0">
                <a:solidFill>
                  <a:schemeClr val="tx1"/>
                </a:solidFill>
              </a:rPr>
              <a:t>December </a:t>
            </a:r>
            <a:r>
              <a:rPr lang="en-GB" sz="2000" spc="70" dirty="0" smtClean="0">
                <a:solidFill>
                  <a:schemeClr val="tx1"/>
                </a:solidFill>
              </a:rPr>
              <a:t>2020</a:t>
            </a:r>
            <a:endParaRPr sz="2000" spc="70" dirty="0">
              <a:solidFill>
                <a:schemeClr val="tx1"/>
              </a:solidFill>
            </a:endParaRPr>
          </a:p>
        </p:txBody>
      </p:sp>
      <p:sp>
        <p:nvSpPr>
          <p:cNvPr id="23" name="Rectangle 22">
            <a:extLst>
              <a:ext uri="{FF2B5EF4-FFF2-40B4-BE49-F238E27FC236}">
                <a16:creationId xmlns:a16="http://schemas.microsoft.com/office/drawing/2014/main" xmlns="" id="{BC8D037B-4C26-4028-B1BD-271E3A7C8244}"/>
              </a:ext>
            </a:extLst>
          </p:cNvPr>
          <p:cNvSpPr/>
          <p:nvPr/>
        </p:nvSpPr>
        <p:spPr>
          <a:xfrm>
            <a:off x="426644" y="6779820"/>
            <a:ext cx="3270103" cy="30626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0C0"/>
              </a:solidFill>
            </a:endParaRPr>
          </a:p>
        </p:txBody>
      </p:sp>
      <p:sp>
        <p:nvSpPr>
          <p:cNvPr id="25" name="TextBox 24">
            <a:extLst>
              <a:ext uri="{FF2B5EF4-FFF2-40B4-BE49-F238E27FC236}">
                <a16:creationId xmlns:a16="http://schemas.microsoft.com/office/drawing/2014/main" xmlns="" id="{C0781CB9-EB8E-463B-BC49-F04D8750AEFC}"/>
              </a:ext>
            </a:extLst>
          </p:cNvPr>
          <p:cNvSpPr txBox="1"/>
          <p:nvPr/>
        </p:nvSpPr>
        <p:spPr>
          <a:xfrm>
            <a:off x="506316" y="8206997"/>
            <a:ext cx="3059911"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ADD IMAGE</a:t>
            </a:r>
          </a:p>
        </p:txBody>
      </p:sp>
      <p:sp>
        <p:nvSpPr>
          <p:cNvPr id="26" name="Rectangle 25">
            <a:extLst>
              <a:ext uri="{FF2B5EF4-FFF2-40B4-BE49-F238E27FC236}">
                <a16:creationId xmlns:a16="http://schemas.microsoft.com/office/drawing/2014/main" xmlns="" id="{487F581C-78D2-4520-BC05-70AA4F7E1B49}"/>
              </a:ext>
            </a:extLst>
          </p:cNvPr>
          <p:cNvSpPr/>
          <p:nvPr/>
        </p:nvSpPr>
        <p:spPr>
          <a:xfrm>
            <a:off x="3948882" y="6779820"/>
            <a:ext cx="3270103" cy="30626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0C0"/>
              </a:solidFill>
            </a:endParaRPr>
          </a:p>
        </p:txBody>
      </p:sp>
      <p:sp>
        <p:nvSpPr>
          <p:cNvPr id="27" name="TextBox 26">
            <a:extLst>
              <a:ext uri="{FF2B5EF4-FFF2-40B4-BE49-F238E27FC236}">
                <a16:creationId xmlns:a16="http://schemas.microsoft.com/office/drawing/2014/main" xmlns="" id="{B7D7B5D7-A948-43B3-8159-F3D16339FFBE}"/>
              </a:ext>
            </a:extLst>
          </p:cNvPr>
          <p:cNvSpPr txBox="1"/>
          <p:nvPr/>
        </p:nvSpPr>
        <p:spPr>
          <a:xfrm>
            <a:off x="4028554" y="8206997"/>
            <a:ext cx="3059911"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ADD IMAGE</a:t>
            </a:r>
          </a:p>
        </p:txBody>
      </p:sp>
      <p:sp>
        <p:nvSpPr>
          <p:cNvPr id="29" name="Rectangle 28">
            <a:extLst>
              <a:ext uri="{FF2B5EF4-FFF2-40B4-BE49-F238E27FC236}">
                <a16:creationId xmlns:a16="http://schemas.microsoft.com/office/drawing/2014/main" xmlns="" id="{2EFB18BD-407C-47CE-B02E-2E04FEE977D3}"/>
              </a:ext>
            </a:extLst>
          </p:cNvPr>
          <p:cNvSpPr/>
          <p:nvPr/>
        </p:nvSpPr>
        <p:spPr>
          <a:xfrm>
            <a:off x="356495" y="2231945"/>
            <a:ext cx="2298180" cy="24319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0C0"/>
              </a:solidFill>
            </a:endParaRPr>
          </a:p>
        </p:txBody>
      </p:sp>
      <p:sp>
        <p:nvSpPr>
          <p:cNvPr id="30" name="TextBox 29">
            <a:extLst>
              <a:ext uri="{FF2B5EF4-FFF2-40B4-BE49-F238E27FC236}">
                <a16:creationId xmlns:a16="http://schemas.microsoft.com/office/drawing/2014/main" xmlns="" id="{8E3F4C99-E33B-41C9-A47A-E81A9B8D09FC}"/>
              </a:ext>
            </a:extLst>
          </p:cNvPr>
          <p:cNvSpPr txBox="1"/>
          <p:nvPr/>
        </p:nvSpPr>
        <p:spPr>
          <a:xfrm>
            <a:off x="354188" y="3595925"/>
            <a:ext cx="2150460"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ADD IMAGE</a:t>
            </a:r>
          </a:p>
        </p:txBody>
      </p:sp>
      <p:sp>
        <p:nvSpPr>
          <p:cNvPr id="18" name="TextBox 17">
            <a:extLst>
              <a:ext uri="{FF2B5EF4-FFF2-40B4-BE49-F238E27FC236}">
                <a16:creationId xmlns:a16="http://schemas.microsoft.com/office/drawing/2014/main" xmlns="" id="{621849E8-C14F-4748-923F-196A8E1DBB68}"/>
              </a:ext>
            </a:extLst>
          </p:cNvPr>
          <p:cNvSpPr txBox="1"/>
          <p:nvPr/>
        </p:nvSpPr>
        <p:spPr>
          <a:xfrm>
            <a:off x="572547" y="5253002"/>
            <a:ext cx="6248400" cy="677108"/>
          </a:xfrm>
          <a:prstGeom prst="rect">
            <a:avLst/>
          </a:prstGeom>
          <a:noFill/>
        </p:spPr>
        <p:txBody>
          <a:bodyPr wrap="square" rtlCol="0">
            <a:spAutoFit/>
          </a:bodyPr>
          <a:lstStyle/>
          <a:p>
            <a:pPr algn="ctr"/>
            <a:r>
              <a:rPr lang="en-US" sz="2000" b="1" spc="50" dirty="0">
                <a:ln w="0"/>
                <a:solidFill>
                  <a:srgbClr val="FF0000"/>
                </a:solidFill>
                <a:effectLst>
                  <a:innerShdw blurRad="63500" dist="50800" dir="13500000">
                    <a:srgbClr val="000000">
                      <a:alpha val="50000"/>
                    </a:srgbClr>
                  </a:innerShdw>
                </a:effectLst>
              </a:rPr>
              <a:t>This month we are celebrating the birthday's of … </a:t>
            </a:r>
          </a:p>
          <a:p>
            <a:pPr algn="ctr"/>
            <a:endParaRPr lang="en-GB" dirty="0"/>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13250" t="16926" r="4852" b="14563"/>
          <a:stretch/>
        </p:blipFill>
        <p:spPr>
          <a:xfrm>
            <a:off x="426643" y="6779818"/>
            <a:ext cx="3270104" cy="3062681"/>
          </a:xfrm>
          <a:prstGeom prst="rect">
            <a:avLst/>
          </a:prstGeom>
        </p:spPr>
      </p:pic>
      <p:pic>
        <p:nvPicPr>
          <p:cNvPr id="20" name="Picture 19"/>
          <p:cNvPicPr>
            <a:picLocks noChangeAspect="1"/>
          </p:cNvPicPr>
          <p:nvPr/>
        </p:nvPicPr>
        <p:blipFill>
          <a:blip r:embed="rId4"/>
          <a:stretch>
            <a:fillRect/>
          </a:stretch>
        </p:blipFill>
        <p:spPr>
          <a:xfrm>
            <a:off x="3948881" y="6779817"/>
            <a:ext cx="3270103" cy="3062681"/>
          </a:xfrm>
          <a:prstGeom prst="rect">
            <a:avLst/>
          </a:prstGeom>
        </p:spPr>
      </p:pic>
      <p:sp>
        <p:nvSpPr>
          <p:cNvPr id="21" name="TextBox 20"/>
          <p:cNvSpPr txBox="1"/>
          <p:nvPr/>
        </p:nvSpPr>
        <p:spPr>
          <a:xfrm>
            <a:off x="72033" y="5606933"/>
            <a:ext cx="7318639" cy="1077218"/>
          </a:xfrm>
          <a:prstGeom prst="rect">
            <a:avLst/>
          </a:prstGeom>
          <a:noFill/>
        </p:spPr>
        <p:txBody>
          <a:bodyPr wrap="square" rtlCol="0">
            <a:spAutoFit/>
          </a:bodyPr>
          <a:lstStyle/>
          <a:p>
            <a:pPr algn="ctr"/>
            <a:r>
              <a:rPr lang="en-GB" sz="1600" dirty="0" smtClean="0"/>
              <a:t>Kevin who lives </a:t>
            </a:r>
            <a:r>
              <a:rPr lang="en-GB" sz="1600" dirty="0" smtClean="0"/>
              <a:t>in Hill </a:t>
            </a:r>
            <a:r>
              <a:rPr lang="en-GB" sz="1600" dirty="0" smtClean="0"/>
              <a:t>View will be </a:t>
            </a:r>
            <a:r>
              <a:rPr lang="en-GB" sz="1600" dirty="0" smtClean="0"/>
              <a:t>celebrating </a:t>
            </a:r>
            <a:r>
              <a:rPr lang="en-GB" sz="1600" dirty="0" smtClean="0"/>
              <a:t>his birthday </a:t>
            </a:r>
            <a:r>
              <a:rPr lang="en-GB" sz="1600" dirty="0" smtClean="0"/>
              <a:t>on </a:t>
            </a:r>
            <a:r>
              <a:rPr lang="en-GB" sz="1600" dirty="0" smtClean="0"/>
              <a:t>the 18</a:t>
            </a:r>
            <a:r>
              <a:rPr lang="en-GB" sz="1600" baseline="30000" dirty="0" smtClean="0"/>
              <a:t>th</a:t>
            </a:r>
            <a:r>
              <a:rPr lang="en-GB" sz="1600" dirty="0" smtClean="0"/>
              <a:t> December </a:t>
            </a:r>
            <a:r>
              <a:rPr lang="en-GB" sz="1600" dirty="0" smtClean="0"/>
              <a:t>with </a:t>
            </a:r>
            <a:r>
              <a:rPr lang="en-GB" sz="1600" dirty="0" smtClean="0"/>
              <a:t>his housemates </a:t>
            </a:r>
            <a:r>
              <a:rPr lang="en-GB" sz="1600" dirty="0" smtClean="0">
                <a:sym typeface="Wingdings" panose="05000000000000000000" pitchFamily="2" charset="2"/>
              </a:rPr>
              <a:t></a:t>
            </a:r>
            <a:r>
              <a:rPr lang="en-GB" sz="1600" dirty="0" smtClean="0"/>
              <a:t> </a:t>
            </a:r>
            <a:endParaRPr lang="en-GB" sz="1600" dirty="0" smtClean="0"/>
          </a:p>
          <a:p>
            <a:pPr algn="ctr"/>
            <a:r>
              <a:rPr lang="en-GB" sz="1600" dirty="0" smtClean="0"/>
              <a:t>and </a:t>
            </a:r>
            <a:r>
              <a:rPr lang="en-GB" sz="1600" dirty="0" smtClean="0"/>
              <a:t>w</a:t>
            </a:r>
            <a:r>
              <a:rPr lang="en-GB" sz="1600" dirty="0" smtClean="0"/>
              <a:t>e </a:t>
            </a:r>
            <a:r>
              <a:rPr lang="en-GB" sz="1600" dirty="0" smtClean="0"/>
              <a:t>also celebrate </a:t>
            </a:r>
            <a:r>
              <a:rPr lang="en-GB" sz="1600" dirty="0" smtClean="0"/>
              <a:t>Donna</a:t>
            </a:r>
            <a:r>
              <a:rPr lang="en-GB" sz="1600" dirty="0"/>
              <a:t> </a:t>
            </a:r>
            <a:r>
              <a:rPr lang="en-GB" sz="1600" dirty="0" smtClean="0"/>
              <a:t>a </a:t>
            </a:r>
            <a:r>
              <a:rPr lang="en-GB" sz="1600" dirty="0" smtClean="0"/>
              <a:t>senior </a:t>
            </a:r>
            <a:r>
              <a:rPr lang="en-GB" sz="1600" dirty="0" smtClean="0"/>
              <a:t>support </a:t>
            </a:r>
            <a:r>
              <a:rPr lang="en-GB" sz="1600" dirty="0" smtClean="0"/>
              <a:t>worker in </a:t>
            </a:r>
            <a:r>
              <a:rPr lang="en-GB" sz="1600" dirty="0" smtClean="0"/>
              <a:t>Oak Lodge who's </a:t>
            </a:r>
            <a:r>
              <a:rPr lang="en-GB" sz="1600" dirty="0" smtClean="0"/>
              <a:t>birthday </a:t>
            </a:r>
            <a:r>
              <a:rPr lang="en-GB" sz="1600" dirty="0" smtClean="0"/>
              <a:t>i</a:t>
            </a:r>
            <a:r>
              <a:rPr lang="en-GB" sz="1600" dirty="0" smtClean="0"/>
              <a:t>s </a:t>
            </a:r>
            <a:r>
              <a:rPr lang="en-GB" sz="1600" dirty="0" smtClean="0"/>
              <a:t>on the 17</a:t>
            </a:r>
            <a:r>
              <a:rPr lang="en-GB" sz="1600" baseline="30000" dirty="0" smtClean="0"/>
              <a:t>th</a:t>
            </a:r>
            <a:r>
              <a:rPr lang="en-GB" sz="1600" dirty="0" smtClean="0"/>
              <a:t> December! </a:t>
            </a:r>
            <a:r>
              <a:rPr lang="en-GB" sz="1600" dirty="0" smtClean="0">
                <a:sym typeface="Wingdings" panose="05000000000000000000" pitchFamily="2" charset="2"/>
              </a:rPr>
              <a:t></a:t>
            </a: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629" y="2228311"/>
            <a:ext cx="2283045" cy="2425743"/>
          </a:xfrm>
          <a:prstGeom prst="rect">
            <a:avLst/>
          </a:prstGeom>
        </p:spPr>
      </p:pic>
      <p:sp>
        <p:nvSpPr>
          <p:cNvPr id="32" name="TextBox 31"/>
          <p:cNvSpPr txBox="1"/>
          <p:nvPr/>
        </p:nvSpPr>
        <p:spPr>
          <a:xfrm>
            <a:off x="2831379" y="2231945"/>
            <a:ext cx="4425303" cy="2308324"/>
          </a:xfrm>
          <a:prstGeom prst="rect">
            <a:avLst/>
          </a:prstGeom>
          <a:noFill/>
        </p:spPr>
        <p:txBody>
          <a:bodyPr wrap="square" rtlCol="0">
            <a:spAutoFit/>
          </a:bodyPr>
          <a:lstStyle/>
          <a:p>
            <a:r>
              <a:rPr lang="en-GB" dirty="0" smtClean="0">
                <a:solidFill>
                  <a:schemeClr val="bg1"/>
                </a:solidFill>
              </a:rPr>
              <a:t>First of all we would like to introduce you all to our newest member of Hill View Dawn. Dawn has been with us now since October and has fitted in nicely. Dawn is a very happy and kind lady who has a great sense of humour. </a:t>
            </a:r>
            <a:endParaRPr lang="en-GB" dirty="0" smtClean="0">
              <a:solidFill>
                <a:schemeClr val="bg1"/>
              </a:solidFill>
            </a:endParaRPr>
          </a:p>
          <a:p>
            <a:endParaRPr lang="en-GB" dirty="0">
              <a:solidFill>
                <a:schemeClr val="bg1"/>
              </a:solidFill>
            </a:endParaRPr>
          </a:p>
          <a:p>
            <a:r>
              <a:rPr lang="en-GB" dirty="0" smtClean="0">
                <a:solidFill>
                  <a:schemeClr val="bg1"/>
                </a:solidFill>
              </a:rPr>
              <a:t>Welcome </a:t>
            </a:r>
            <a:r>
              <a:rPr lang="en-GB" dirty="0" smtClean="0">
                <a:solidFill>
                  <a:schemeClr val="bg1"/>
                </a:solidFill>
              </a:rPr>
              <a:t>to our family Dawn </a:t>
            </a:r>
            <a:r>
              <a:rPr lang="en-GB" dirty="0" smtClean="0">
                <a:solidFill>
                  <a:schemeClr val="bg1"/>
                </a:solidFill>
                <a:sym typeface="Wingdings" panose="05000000000000000000" pitchFamily="2" charset="2"/>
              </a:rPr>
              <a:t></a:t>
            </a:r>
            <a:endParaRPr lang="en-GB"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xmlns="" id="{2EFB18BD-407C-47CE-B02E-2E04FEE977D3}"/>
              </a:ext>
            </a:extLst>
          </p:cNvPr>
          <p:cNvSpPr/>
          <p:nvPr/>
        </p:nvSpPr>
        <p:spPr>
          <a:xfrm>
            <a:off x="2464687" y="2288811"/>
            <a:ext cx="2035742" cy="28994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0C0"/>
              </a:solidFill>
            </a:endParaRPr>
          </a:p>
        </p:txBody>
      </p:sp>
      <p:sp>
        <p:nvSpPr>
          <p:cNvPr id="2" name="object 2"/>
          <p:cNvSpPr/>
          <p:nvPr/>
        </p:nvSpPr>
        <p:spPr>
          <a:xfrm>
            <a:off x="0" y="6108700"/>
            <a:ext cx="7560309" cy="4583887"/>
          </a:xfrm>
          <a:custGeom>
            <a:avLst/>
            <a:gdLst/>
            <a:ahLst/>
            <a:cxnLst/>
            <a:rect l="l" t="t" r="r" b="b"/>
            <a:pathLst>
              <a:path w="7560309" h="4386580">
                <a:moveTo>
                  <a:pt x="0" y="4385995"/>
                </a:moveTo>
                <a:lnTo>
                  <a:pt x="7559992" y="4385995"/>
                </a:lnTo>
                <a:lnTo>
                  <a:pt x="7559992" y="0"/>
                </a:lnTo>
                <a:lnTo>
                  <a:pt x="0" y="0"/>
                </a:lnTo>
                <a:lnTo>
                  <a:pt x="0" y="4385995"/>
                </a:lnTo>
                <a:close/>
              </a:path>
            </a:pathLst>
          </a:custGeom>
          <a:solidFill>
            <a:srgbClr val="0D1A28"/>
          </a:solidFill>
        </p:spPr>
        <p:txBody>
          <a:bodyPr wrap="square" lIns="0" tIns="0" rIns="0" bIns="0" rtlCol="0"/>
          <a:lstStyle/>
          <a:p>
            <a:endParaRPr dirty="0"/>
          </a:p>
        </p:txBody>
      </p:sp>
      <p:sp>
        <p:nvSpPr>
          <p:cNvPr id="13" name="object 13"/>
          <p:cNvSpPr/>
          <p:nvPr/>
        </p:nvSpPr>
        <p:spPr>
          <a:xfrm>
            <a:off x="0" y="-50678"/>
            <a:ext cx="7560309" cy="1961514"/>
          </a:xfrm>
          <a:custGeom>
            <a:avLst/>
            <a:gdLst/>
            <a:ahLst/>
            <a:cxnLst/>
            <a:rect l="l" t="t" r="r" b="b"/>
            <a:pathLst>
              <a:path w="7560309" h="1961514">
                <a:moveTo>
                  <a:pt x="7559992" y="0"/>
                </a:moveTo>
                <a:lnTo>
                  <a:pt x="0" y="0"/>
                </a:lnTo>
                <a:lnTo>
                  <a:pt x="0" y="1961311"/>
                </a:lnTo>
                <a:lnTo>
                  <a:pt x="3956594" y="1957487"/>
                </a:lnTo>
                <a:lnTo>
                  <a:pt x="4281108" y="1950342"/>
                </a:lnTo>
                <a:lnTo>
                  <a:pt x="4538033" y="1940173"/>
                </a:lnTo>
                <a:lnTo>
                  <a:pt x="4739759" y="1928586"/>
                </a:lnTo>
                <a:lnTo>
                  <a:pt x="4888598" y="1917593"/>
                </a:lnTo>
                <a:lnTo>
                  <a:pt x="5035168" y="1904421"/>
                </a:lnTo>
                <a:lnTo>
                  <a:pt x="5179320" y="1888884"/>
                </a:lnTo>
                <a:lnTo>
                  <a:pt x="5274004" y="1877121"/>
                </a:lnTo>
                <a:lnTo>
                  <a:pt x="5367505" y="1864169"/>
                </a:lnTo>
                <a:lnTo>
                  <a:pt x="5459777" y="1849974"/>
                </a:lnTo>
                <a:lnTo>
                  <a:pt x="5550776" y="1834480"/>
                </a:lnTo>
                <a:lnTo>
                  <a:pt x="5640460" y="1817633"/>
                </a:lnTo>
                <a:lnTo>
                  <a:pt x="5728783" y="1799377"/>
                </a:lnTo>
                <a:lnTo>
                  <a:pt x="5772421" y="1789704"/>
                </a:lnTo>
                <a:lnTo>
                  <a:pt x="5815702" y="1779658"/>
                </a:lnTo>
                <a:lnTo>
                  <a:pt x="5858622" y="1769233"/>
                </a:lnTo>
                <a:lnTo>
                  <a:pt x="5901174" y="1758421"/>
                </a:lnTo>
                <a:lnTo>
                  <a:pt x="5943352" y="1747216"/>
                </a:lnTo>
                <a:lnTo>
                  <a:pt x="5985153" y="1735610"/>
                </a:lnTo>
                <a:lnTo>
                  <a:pt x="6026569" y="1723598"/>
                </a:lnTo>
                <a:lnTo>
                  <a:pt x="6067596" y="1711172"/>
                </a:lnTo>
                <a:lnTo>
                  <a:pt x="6108228" y="1698325"/>
                </a:lnTo>
                <a:lnTo>
                  <a:pt x="6148459" y="1685050"/>
                </a:lnTo>
                <a:lnTo>
                  <a:pt x="6188285" y="1671340"/>
                </a:lnTo>
                <a:lnTo>
                  <a:pt x="6227699" y="1657190"/>
                </a:lnTo>
                <a:lnTo>
                  <a:pt x="6266696" y="1642591"/>
                </a:lnTo>
                <a:lnTo>
                  <a:pt x="6305271" y="1627536"/>
                </a:lnTo>
                <a:lnTo>
                  <a:pt x="6343418" y="1612020"/>
                </a:lnTo>
                <a:lnTo>
                  <a:pt x="6381131" y="1596035"/>
                </a:lnTo>
                <a:lnTo>
                  <a:pt x="6418406" y="1579574"/>
                </a:lnTo>
                <a:lnTo>
                  <a:pt x="6455236" y="1562631"/>
                </a:lnTo>
                <a:lnTo>
                  <a:pt x="6491616" y="1545198"/>
                </a:lnTo>
                <a:lnTo>
                  <a:pt x="6527541" y="1527268"/>
                </a:lnTo>
                <a:lnTo>
                  <a:pt x="6563005" y="1508836"/>
                </a:lnTo>
                <a:lnTo>
                  <a:pt x="6598003" y="1489893"/>
                </a:lnTo>
                <a:lnTo>
                  <a:pt x="6632528" y="1470433"/>
                </a:lnTo>
                <a:lnTo>
                  <a:pt x="6666577" y="1450449"/>
                </a:lnTo>
                <a:lnTo>
                  <a:pt x="6700142" y="1429935"/>
                </a:lnTo>
                <a:lnTo>
                  <a:pt x="6733220" y="1408883"/>
                </a:lnTo>
                <a:lnTo>
                  <a:pt x="6765803" y="1387287"/>
                </a:lnTo>
                <a:lnTo>
                  <a:pt x="6797887" y="1365139"/>
                </a:lnTo>
                <a:lnTo>
                  <a:pt x="6829466" y="1342433"/>
                </a:lnTo>
                <a:lnTo>
                  <a:pt x="6860535" y="1319162"/>
                </a:lnTo>
                <a:lnTo>
                  <a:pt x="6891089" y="1295318"/>
                </a:lnTo>
                <a:lnTo>
                  <a:pt x="6921121" y="1270897"/>
                </a:lnTo>
                <a:lnTo>
                  <a:pt x="6950626" y="1245889"/>
                </a:lnTo>
                <a:lnTo>
                  <a:pt x="6979599" y="1220289"/>
                </a:lnTo>
                <a:lnTo>
                  <a:pt x="7008034" y="1194089"/>
                </a:lnTo>
                <a:lnTo>
                  <a:pt x="7035925" y="1167283"/>
                </a:lnTo>
                <a:lnTo>
                  <a:pt x="7063269" y="1139864"/>
                </a:lnTo>
                <a:lnTo>
                  <a:pt x="7090057" y="1111825"/>
                </a:lnTo>
                <a:lnTo>
                  <a:pt x="7116287" y="1083159"/>
                </a:lnTo>
                <a:lnTo>
                  <a:pt x="7141950" y="1053859"/>
                </a:lnTo>
                <a:lnTo>
                  <a:pt x="7167044" y="1023918"/>
                </a:lnTo>
                <a:lnTo>
                  <a:pt x="7191561" y="993330"/>
                </a:lnTo>
                <a:lnTo>
                  <a:pt x="7215496" y="962087"/>
                </a:lnTo>
                <a:lnTo>
                  <a:pt x="7238844" y="930184"/>
                </a:lnTo>
                <a:lnTo>
                  <a:pt x="7261599" y="897612"/>
                </a:lnTo>
                <a:lnTo>
                  <a:pt x="7283757" y="864364"/>
                </a:lnTo>
                <a:lnTo>
                  <a:pt x="7305310" y="830436"/>
                </a:lnTo>
                <a:lnTo>
                  <a:pt x="7326255" y="795818"/>
                </a:lnTo>
                <a:lnTo>
                  <a:pt x="7346584" y="760505"/>
                </a:lnTo>
                <a:lnTo>
                  <a:pt x="7366294" y="724489"/>
                </a:lnTo>
                <a:lnTo>
                  <a:pt x="7385378" y="687763"/>
                </a:lnTo>
                <a:lnTo>
                  <a:pt x="7403831" y="650322"/>
                </a:lnTo>
                <a:lnTo>
                  <a:pt x="7421647" y="612157"/>
                </a:lnTo>
                <a:lnTo>
                  <a:pt x="7438821" y="573263"/>
                </a:lnTo>
                <a:lnTo>
                  <a:pt x="7455348" y="533631"/>
                </a:lnTo>
                <a:lnTo>
                  <a:pt x="7471221" y="493256"/>
                </a:lnTo>
                <a:lnTo>
                  <a:pt x="7486436" y="452130"/>
                </a:lnTo>
                <a:lnTo>
                  <a:pt x="7500986" y="410247"/>
                </a:lnTo>
                <a:lnTo>
                  <a:pt x="7514868" y="367599"/>
                </a:lnTo>
                <a:lnTo>
                  <a:pt x="7528074" y="324181"/>
                </a:lnTo>
                <a:lnTo>
                  <a:pt x="7540599" y="279984"/>
                </a:lnTo>
                <a:lnTo>
                  <a:pt x="7545146" y="263804"/>
                </a:lnTo>
                <a:lnTo>
                  <a:pt x="7549910" y="247719"/>
                </a:lnTo>
                <a:lnTo>
                  <a:pt x="7554867" y="231721"/>
                </a:lnTo>
                <a:lnTo>
                  <a:pt x="7559992" y="215798"/>
                </a:lnTo>
                <a:lnTo>
                  <a:pt x="7559992" y="0"/>
                </a:lnTo>
                <a:close/>
              </a:path>
              <a:path w="7560309" h="1961514">
                <a:moveTo>
                  <a:pt x="3956594" y="1957487"/>
                </a:moveTo>
                <a:lnTo>
                  <a:pt x="1735053" y="1957487"/>
                </a:lnTo>
                <a:lnTo>
                  <a:pt x="3485140" y="1960329"/>
                </a:lnTo>
                <a:lnTo>
                  <a:pt x="3956594" y="1957487"/>
                </a:lnTo>
                <a:close/>
              </a:path>
            </a:pathLst>
          </a:custGeom>
          <a:solidFill>
            <a:srgbClr val="0D1A28"/>
          </a:solidFill>
        </p:spPr>
        <p:txBody>
          <a:bodyPr wrap="square" lIns="0" tIns="0" rIns="0" bIns="0" rtlCol="0"/>
          <a:lstStyle/>
          <a:p>
            <a:endParaRPr dirty="0"/>
          </a:p>
        </p:txBody>
      </p:sp>
      <p:sp>
        <p:nvSpPr>
          <p:cNvPr id="15" name="object 15"/>
          <p:cNvSpPr/>
          <p:nvPr/>
        </p:nvSpPr>
        <p:spPr>
          <a:xfrm>
            <a:off x="2" y="10255783"/>
            <a:ext cx="891540" cy="436245"/>
          </a:xfrm>
          <a:custGeom>
            <a:avLst/>
            <a:gdLst/>
            <a:ahLst/>
            <a:cxnLst/>
            <a:rect l="l" t="t" r="r" b="b"/>
            <a:pathLst>
              <a:path w="891540" h="436245">
                <a:moveTo>
                  <a:pt x="-2" y="0"/>
                </a:moveTo>
                <a:lnTo>
                  <a:pt x="-2" y="567"/>
                </a:lnTo>
                <a:lnTo>
                  <a:pt x="1278" y="558"/>
                </a:lnTo>
                <a:lnTo>
                  <a:pt x="10442" y="314"/>
                </a:lnTo>
                <a:lnTo>
                  <a:pt x="-2" y="0"/>
                </a:lnTo>
                <a:close/>
              </a:path>
              <a:path w="891540" h="436245">
                <a:moveTo>
                  <a:pt x="-2" y="1086"/>
                </a:moveTo>
                <a:lnTo>
                  <a:pt x="-2" y="436219"/>
                </a:lnTo>
                <a:lnTo>
                  <a:pt x="891001" y="436219"/>
                </a:lnTo>
                <a:lnTo>
                  <a:pt x="891001" y="434301"/>
                </a:lnTo>
                <a:lnTo>
                  <a:pt x="889274" y="429031"/>
                </a:lnTo>
                <a:lnTo>
                  <a:pt x="887636" y="423710"/>
                </a:lnTo>
                <a:lnTo>
                  <a:pt x="872826" y="375849"/>
                </a:lnTo>
                <a:lnTo>
                  <a:pt x="856878" y="336338"/>
                </a:lnTo>
                <a:lnTo>
                  <a:pt x="838416" y="299685"/>
                </a:lnTo>
                <a:lnTo>
                  <a:pt x="817525" y="265783"/>
                </a:lnTo>
                <a:lnTo>
                  <a:pt x="794292" y="234526"/>
                </a:lnTo>
                <a:lnTo>
                  <a:pt x="768799" y="205808"/>
                </a:lnTo>
                <a:lnTo>
                  <a:pt x="741135" y="179521"/>
                </a:lnTo>
                <a:lnTo>
                  <a:pt x="711382" y="155559"/>
                </a:lnTo>
                <a:lnTo>
                  <a:pt x="679627" y="133816"/>
                </a:lnTo>
                <a:lnTo>
                  <a:pt x="645954" y="114185"/>
                </a:lnTo>
                <a:lnTo>
                  <a:pt x="610449" y="96558"/>
                </a:lnTo>
                <a:lnTo>
                  <a:pt x="573198" y="80831"/>
                </a:lnTo>
                <a:lnTo>
                  <a:pt x="534284" y="66895"/>
                </a:lnTo>
                <a:lnTo>
                  <a:pt x="493795" y="54645"/>
                </a:lnTo>
                <a:lnTo>
                  <a:pt x="451814" y="43973"/>
                </a:lnTo>
                <a:lnTo>
                  <a:pt x="408427" y="34774"/>
                </a:lnTo>
                <a:lnTo>
                  <a:pt x="363719" y="26940"/>
                </a:lnTo>
                <a:lnTo>
                  <a:pt x="317775" y="20366"/>
                </a:lnTo>
                <a:lnTo>
                  <a:pt x="270681" y="14943"/>
                </a:lnTo>
                <a:lnTo>
                  <a:pt x="222522" y="10567"/>
                </a:lnTo>
                <a:lnTo>
                  <a:pt x="173383" y="7129"/>
                </a:lnTo>
                <a:lnTo>
                  <a:pt x="123349" y="4524"/>
                </a:lnTo>
                <a:lnTo>
                  <a:pt x="72505" y="2646"/>
                </a:lnTo>
                <a:lnTo>
                  <a:pt x="20937" y="1386"/>
                </a:lnTo>
                <a:lnTo>
                  <a:pt x="-2" y="1086"/>
                </a:lnTo>
                <a:close/>
              </a:path>
            </a:pathLst>
          </a:custGeom>
          <a:solidFill>
            <a:srgbClr val="FFFFFF"/>
          </a:solidFill>
        </p:spPr>
        <p:txBody>
          <a:bodyPr wrap="square" lIns="0" tIns="0" rIns="0" bIns="0" rtlCol="0"/>
          <a:lstStyle/>
          <a:p>
            <a:endParaRPr dirty="0"/>
          </a:p>
        </p:txBody>
      </p:sp>
      <p:sp>
        <p:nvSpPr>
          <p:cNvPr id="25" name="object 25"/>
          <p:cNvSpPr txBox="1"/>
          <p:nvPr/>
        </p:nvSpPr>
        <p:spPr>
          <a:xfrm>
            <a:off x="279547" y="10394264"/>
            <a:ext cx="165735" cy="153888"/>
          </a:xfrm>
          <a:prstGeom prst="rect">
            <a:avLst/>
          </a:prstGeom>
        </p:spPr>
        <p:txBody>
          <a:bodyPr vert="horz" wrap="square" lIns="0" tIns="0" rIns="0" bIns="0" rtlCol="0">
            <a:spAutoFit/>
          </a:bodyPr>
          <a:lstStyle/>
          <a:p>
            <a:pPr marL="12700">
              <a:lnSpc>
                <a:spcPct val="100000"/>
              </a:lnSpc>
            </a:pPr>
            <a:r>
              <a:rPr sz="1000" b="1" spc="-10" dirty="0" smtClean="0">
                <a:solidFill>
                  <a:srgbClr val="0D1A28"/>
                </a:solidFill>
                <a:latin typeface="Arial"/>
                <a:cs typeface="Arial"/>
              </a:rPr>
              <a:t>0</a:t>
            </a:r>
            <a:r>
              <a:rPr lang="en-GB" sz="1000" b="1" spc="-10" dirty="0" smtClean="0">
                <a:solidFill>
                  <a:srgbClr val="0D1A28"/>
                </a:solidFill>
                <a:latin typeface="Arial"/>
                <a:cs typeface="Arial"/>
              </a:rPr>
              <a:t>3</a:t>
            </a:r>
            <a:endParaRPr sz="1000" dirty="0">
              <a:latin typeface="Arial"/>
              <a:cs typeface="Arial"/>
            </a:endParaRPr>
          </a:p>
        </p:txBody>
      </p:sp>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74" y="257194"/>
            <a:ext cx="2263115" cy="1084926"/>
          </a:xfrm>
          <a:prstGeom prst="rect">
            <a:avLst/>
          </a:prstGeom>
        </p:spPr>
      </p:pic>
      <p:sp>
        <p:nvSpPr>
          <p:cNvPr id="20" name="object 14">
            <a:extLst>
              <a:ext uri="{FF2B5EF4-FFF2-40B4-BE49-F238E27FC236}">
                <a16:creationId xmlns:a16="http://schemas.microsoft.com/office/drawing/2014/main" xmlns="" id="{44FD2659-1430-4B13-9F4D-6D6851427AD7}"/>
              </a:ext>
            </a:extLst>
          </p:cNvPr>
          <p:cNvSpPr txBox="1">
            <a:spLocks noGrp="1"/>
          </p:cNvSpPr>
          <p:nvPr>
            <p:ph type="title"/>
          </p:nvPr>
        </p:nvSpPr>
        <p:spPr>
          <a:xfrm>
            <a:off x="1256512" y="137948"/>
            <a:ext cx="5918988" cy="1519647"/>
          </a:xfrm>
          <a:prstGeom prst="rect">
            <a:avLst/>
          </a:prstGeom>
        </p:spPr>
        <p:txBody>
          <a:bodyPr vert="horz" wrap="square" lIns="0" tIns="102870" rIns="0" bIns="0" rtlCol="0">
            <a:spAutoFit/>
          </a:bodyPr>
          <a:lstStyle/>
          <a:p>
            <a:pPr marL="1508760">
              <a:lnSpc>
                <a:spcPct val="100000"/>
              </a:lnSpc>
              <a:spcBef>
                <a:spcPts val="810"/>
              </a:spcBef>
            </a:pPr>
            <a:r>
              <a:rPr lang="en-GB" sz="3600" spc="70" dirty="0" smtClean="0">
                <a:solidFill>
                  <a:srgbClr val="FFFFFF"/>
                </a:solidFill>
              </a:rPr>
              <a:t>Oak Lodge and Hill View </a:t>
            </a:r>
            <a:r>
              <a:rPr lang="en-GB" sz="3600" spc="70" dirty="0" smtClean="0">
                <a:solidFill>
                  <a:srgbClr val="FFFFFF"/>
                </a:solidFill>
              </a:rPr>
              <a:t>Newsletter</a:t>
            </a:r>
            <a:r>
              <a:rPr lang="en-GB" sz="3600" spc="70" dirty="0">
                <a:solidFill>
                  <a:srgbClr val="FFFFFF"/>
                </a:solidFill>
              </a:rPr>
              <a:t/>
            </a:r>
            <a:br>
              <a:rPr lang="en-GB" sz="3600" spc="70" dirty="0">
                <a:solidFill>
                  <a:srgbClr val="FFFFFF"/>
                </a:solidFill>
              </a:rPr>
            </a:br>
            <a:r>
              <a:rPr lang="en-GB" sz="2000" spc="70" dirty="0" smtClean="0">
                <a:solidFill>
                  <a:srgbClr val="FFFFFF"/>
                </a:solidFill>
              </a:rPr>
              <a:t>December 2020</a:t>
            </a:r>
            <a:endParaRPr sz="2000" spc="70" dirty="0">
              <a:solidFill>
                <a:srgbClr val="FFFFFF"/>
              </a:solidFill>
            </a:endParaRPr>
          </a:p>
        </p:txBody>
      </p:sp>
      <p:sp>
        <p:nvSpPr>
          <p:cNvPr id="21" name="Rectangle 20">
            <a:extLst>
              <a:ext uri="{FF2B5EF4-FFF2-40B4-BE49-F238E27FC236}">
                <a16:creationId xmlns:a16="http://schemas.microsoft.com/office/drawing/2014/main" xmlns="" id="{2EFB18BD-407C-47CE-B02E-2E04FEE977D3}"/>
              </a:ext>
            </a:extLst>
          </p:cNvPr>
          <p:cNvSpPr/>
          <p:nvPr/>
        </p:nvSpPr>
        <p:spPr>
          <a:xfrm>
            <a:off x="279548" y="2260386"/>
            <a:ext cx="2035742" cy="28994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0C0"/>
              </a:solidFill>
            </a:endParaRPr>
          </a:p>
        </p:txBody>
      </p:sp>
      <p:sp>
        <p:nvSpPr>
          <p:cNvPr id="23" name="Rectangle 22">
            <a:extLst>
              <a:ext uri="{FF2B5EF4-FFF2-40B4-BE49-F238E27FC236}">
                <a16:creationId xmlns:a16="http://schemas.microsoft.com/office/drawing/2014/main" xmlns="" id="{2EFB18BD-407C-47CE-B02E-2E04FEE977D3}"/>
              </a:ext>
            </a:extLst>
          </p:cNvPr>
          <p:cNvSpPr/>
          <p:nvPr/>
        </p:nvSpPr>
        <p:spPr>
          <a:xfrm>
            <a:off x="273050" y="6668067"/>
            <a:ext cx="2298180" cy="33143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0C0"/>
              </a:solidFill>
            </a:endParaRPr>
          </a:p>
        </p:txBody>
      </p:sp>
      <p:sp>
        <p:nvSpPr>
          <p:cNvPr id="24" name="TextBox 23">
            <a:extLst>
              <a:ext uri="{FF2B5EF4-FFF2-40B4-BE49-F238E27FC236}">
                <a16:creationId xmlns:a16="http://schemas.microsoft.com/office/drawing/2014/main" xmlns="" id="{8E3F4C99-E33B-41C9-A47A-E81A9B8D09FC}"/>
              </a:ext>
            </a:extLst>
          </p:cNvPr>
          <p:cNvSpPr txBox="1"/>
          <p:nvPr/>
        </p:nvSpPr>
        <p:spPr>
          <a:xfrm>
            <a:off x="352722" y="8371852"/>
            <a:ext cx="2150460"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ADD IMAGE</a:t>
            </a:r>
          </a:p>
        </p:txBody>
      </p:sp>
      <p:sp>
        <p:nvSpPr>
          <p:cNvPr id="26" name="Rectangle 25">
            <a:extLst>
              <a:ext uri="{FF2B5EF4-FFF2-40B4-BE49-F238E27FC236}">
                <a16:creationId xmlns:a16="http://schemas.microsoft.com/office/drawing/2014/main" xmlns="" id="{2EFB18BD-407C-47CE-B02E-2E04FEE977D3}"/>
              </a:ext>
            </a:extLst>
          </p:cNvPr>
          <p:cNvSpPr/>
          <p:nvPr/>
        </p:nvSpPr>
        <p:spPr>
          <a:xfrm>
            <a:off x="2711450" y="6642099"/>
            <a:ext cx="2298180" cy="334031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0C0"/>
              </a:solidFill>
            </a:endParaRPr>
          </a:p>
        </p:txBody>
      </p:sp>
      <p:sp>
        <p:nvSpPr>
          <p:cNvPr id="27" name="TextBox 26">
            <a:extLst>
              <a:ext uri="{FF2B5EF4-FFF2-40B4-BE49-F238E27FC236}">
                <a16:creationId xmlns:a16="http://schemas.microsoft.com/office/drawing/2014/main" xmlns="" id="{8E3F4C99-E33B-41C9-A47A-E81A9B8D09FC}"/>
              </a:ext>
            </a:extLst>
          </p:cNvPr>
          <p:cNvSpPr txBox="1"/>
          <p:nvPr/>
        </p:nvSpPr>
        <p:spPr>
          <a:xfrm>
            <a:off x="2791122" y="8345885"/>
            <a:ext cx="2150460"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ADD IMAGE</a:t>
            </a:r>
          </a:p>
        </p:txBody>
      </p:sp>
      <p:sp>
        <p:nvSpPr>
          <p:cNvPr id="28" name="Rectangle 27">
            <a:extLst>
              <a:ext uri="{FF2B5EF4-FFF2-40B4-BE49-F238E27FC236}">
                <a16:creationId xmlns:a16="http://schemas.microsoft.com/office/drawing/2014/main" xmlns="" id="{2EFB18BD-407C-47CE-B02E-2E04FEE977D3}"/>
              </a:ext>
            </a:extLst>
          </p:cNvPr>
          <p:cNvSpPr/>
          <p:nvPr/>
        </p:nvSpPr>
        <p:spPr>
          <a:xfrm>
            <a:off x="5182457" y="6668067"/>
            <a:ext cx="2298180" cy="33143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0C0"/>
              </a:solidFill>
            </a:endParaRPr>
          </a:p>
        </p:txBody>
      </p:sp>
      <p:sp>
        <p:nvSpPr>
          <p:cNvPr id="29" name="TextBox 28">
            <a:extLst>
              <a:ext uri="{FF2B5EF4-FFF2-40B4-BE49-F238E27FC236}">
                <a16:creationId xmlns:a16="http://schemas.microsoft.com/office/drawing/2014/main" xmlns="" id="{8E3F4C99-E33B-41C9-A47A-E81A9B8D09FC}"/>
              </a:ext>
            </a:extLst>
          </p:cNvPr>
          <p:cNvSpPr txBox="1"/>
          <p:nvPr/>
        </p:nvSpPr>
        <p:spPr>
          <a:xfrm>
            <a:off x="5262129" y="8318500"/>
            <a:ext cx="2150460"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ADD IMAGE</a:t>
            </a:r>
          </a:p>
        </p:txBody>
      </p:sp>
      <p:sp>
        <p:nvSpPr>
          <p:cNvPr id="32" name="TextBox 31"/>
          <p:cNvSpPr txBox="1"/>
          <p:nvPr/>
        </p:nvSpPr>
        <p:spPr>
          <a:xfrm>
            <a:off x="4391322" y="2532440"/>
            <a:ext cx="3168987" cy="1477328"/>
          </a:xfrm>
          <a:prstGeom prst="rect">
            <a:avLst/>
          </a:prstGeom>
          <a:noFill/>
        </p:spPr>
        <p:txBody>
          <a:bodyPr wrap="square" rtlCol="0">
            <a:spAutoFit/>
          </a:bodyPr>
          <a:lstStyle/>
          <a:p>
            <a:pPr algn="ctr"/>
            <a:r>
              <a:rPr lang="en-GB" dirty="0" smtClean="0"/>
              <a:t>This December we have had great fun making Christmas cards for our loved ones and putting up our Christmas decorations! </a:t>
            </a:r>
            <a:r>
              <a:rPr lang="en-GB" dirty="0" smtClean="0">
                <a:sym typeface="Wingdings" panose="05000000000000000000" pitchFamily="2" charset="2"/>
              </a:rPr>
              <a:t></a:t>
            </a:r>
            <a:endParaRPr lang="en-GB" dirty="0"/>
          </a:p>
        </p:txBody>
      </p:sp>
      <p:pic>
        <p:nvPicPr>
          <p:cNvPr id="33" name="Picture 32"/>
          <p:cNvPicPr>
            <a:picLocks noChangeAspect="1"/>
          </p:cNvPicPr>
          <p:nvPr/>
        </p:nvPicPr>
        <p:blipFill>
          <a:blip r:embed="rId3"/>
          <a:stretch>
            <a:fillRect/>
          </a:stretch>
        </p:blipFill>
        <p:spPr>
          <a:xfrm>
            <a:off x="286397" y="2267929"/>
            <a:ext cx="2035451" cy="2899476"/>
          </a:xfrm>
          <a:prstGeom prst="rect">
            <a:avLst/>
          </a:prstGeom>
        </p:spPr>
      </p:pic>
      <p:pic>
        <p:nvPicPr>
          <p:cNvPr id="34" name="Picture 33"/>
          <p:cNvPicPr>
            <a:picLocks noChangeAspect="1"/>
          </p:cNvPicPr>
          <p:nvPr/>
        </p:nvPicPr>
        <p:blipFill>
          <a:blip r:embed="rId4"/>
          <a:stretch>
            <a:fillRect/>
          </a:stretch>
        </p:blipFill>
        <p:spPr>
          <a:xfrm>
            <a:off x="2464687" y="2286047"/>
            <a:ext cx="2035742" cy="2884387"/>
          </a:xfrm>
          <a:prstGeom prst="rect">
            <a:avLst/>
          </a:prstGeom>
        </p:spPr>
      </p:pic>
      <p:pic>
        <p:nvPicPr>
          <p:cNvPr id="36" name="Picture 35"/>
          <p:cNvPicPr>
            <a:picLocks noChangeAspect="1"/>
          </p:cNvPicPr>
          <p:nvPr/>
        </p:nvPicPr>
        <p:blipFill>
          <a:blip r:embed="rId5"/>
          <a:stretch>
            <a:fillRect/>
          </a:stretch>
        </p:blipFill>
        <p:spPr>
          <a:xfrm>
            <a:off x="274161" y="6684600"/>
            <a:ext cx="2297070" cy="3297813"/>
          </a:xfrm>
          <a:prstGeom prst="rect">
            <a:avLst/>
          </a:prstGeom>
        </p:spPr>
      </p:pic>
      <p:pic>
        <p:nvPicPr>
          <p:cNvPr id="37" name="Picture 36"/>
          <p:cNvPicPr>
            <a:picLocks noChangeAspect="1"/>
          </p:cNvPicPr>
          <p:nvPr/>
        </p:nvPicPr>
        <p:blipFill>
          <a:blip r:embed="rId6"/>
          <a:stretch>
            <a:fillRect/>
          </a:stretch>
        </p:blipFill>
        <p:spPr>
          <a:xfrm>
            <a:off x="2723074" y="6667263"/>
            <a:ext cx="2286556" cy="3315150"/>
          </a:xfrm>
          <a:prstGeom prst="rect">
            <a:avLst/>
          </a:prstGeom>
        </p:spPr>
      </p:pic>
      <p:pic>
        <p:nvPicPr>
          <p:cNvPr id="40" name="Picture 39"/>
          <p:cNvPicPr>
            <a:picLocks noChangeAspect="1"/>
          </p:cNvPicPr>
          <p:nvPr/>
        </p:nvPicPr>
        <p:blipFill>
          <a:blip r:embed="rId7"/>
          <a:stretch>
            <a:fillRect/>
          </a:stretch>
        </p:blipFill>
        <p:spPr>
          <a:xfrm>
            <a:off x="5194081" y="6684600"/>
            <a:ext cx="2286556" cy="329781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108700"/>
            <a:ext cx="7560309" cy="4583887"/>
          </a:xfrm>
          <a:custGeom>
            <a:avLst/>
            <a:gdLst/>
            <a:ahLst/>
            <a:cxnLst/>
            <a:rect l="l" t="t" r="r" b="b"/>
            <a:pathLst>
              <a:path w="7560309" h="4386580">
                <a:moveTo>
                  <a:pt x="0" y="4385995"/>
                </a:moveTo>
                <a:lnTo>
                  <a:pt x="7559992" y="4385995"/>
                </a:lnTo>
                <a:lnTo>
                  <a:pt x="7559992" y="0"/>
                </a:lnTo>
                <a:lnTo>
                  <a:pt x="0" y="0"/>
                </a:lnTo>
                <a:lnTo>
                  <a:pt x="0" y="4385995"/>
                </a:lnTo>
                <a:close/>
              </a:path>
            </a:pathLst>
          </a:custGeom>
          <a:solidFill>
            <a:srgbClr val="0D1A28"/>
          </a:solidFill>
        </p:spPr>
        <p:txBody>
          <a:bodyPr wrap="square" lIns="0" tIns="0" rIns="0" bIns="0" rtlCol="0"/>
          <a:lstStyle/>
          <a:p>
            <a:endParaRPr dirty="0"/>
          </a:p>
        </p:txBody>
      </p:sp>
      <p:sp>
        <p:nvSpPr>
          <p:cNvPr id="13" name="object 13"/>
          <p:cNvSpPr/>
          <p:nvPr/>
        </p:nvSpPr>
        <p:spPr>
          <a:xfrm>
            <a:off x="0" y="-50678"/>
            <a:ext cx="7560309" cy="1961514"/>
          </a:xfrm>
          <a:custGeom>
            <a:avLst/>
            <a:gdLst/>
            <a:ahLst/>
            <a:cxnLst/>
            <a:rect l="l" t="t" r="r" b="b"/>
            <a:pathLst>
              <a:path w="7560309" h="1961514">
                <a:moveTo>
                  <a:pt x="7559992" y="0"/>
                </a:moveTo>
                <a:lnTo>
                  <a:pt x="0" y="0"/>
                </a:lnTo>
                <a:lnTo>
                  <a:pt x="0" y="1961311"/>
                </a:lnTo>
                <a:lnTo>
                  <a:pt x="3956594" y="1957487"/>
                </a:lnTo>
                <a:lnTo>
                  <a:pt x="4281108" y="1950342"/>
                </a:lnTo>
                <a:lnTo>
                  <a:pt x="4538033" y="1940173"/>
                </a:lnTo>
                <a:lnTo>
                  <a:pt x="4739759" y="1928586"/>
                </a:lnTo>
                <a:lnTo>
                  <a:pt x="4888598" y="1917593"/>
                </a:lnTo>
                <a:lnTo>
                  <a:pt x="5035168" y="1904421"/>
                </a:lnTo>
                <a:lnTo>
                  <a:pt x="5179320" y="1888884"/>
                </a:lnTo>
                <a:lnTo>
                  <a:pt x="5274004" y="1877121"/>
                </a:lnTo>
                <a:lnTo>
                  <a:pt x="5367505" y="1864169"/>
                </a:lnTo>
                <a:lnTo>
                  <a:pt x="5459777" y="1849974"/>
                </a:lnTo>
                <a:lnTo>
                  <a:pt x="5550776" y="1834480"/>
                </a:lnTo>
                <a:lnTo>
                  <a:pt x="5640460" y="1817633"/>
                </a:lnTo>
                <a:lnTo>
                  <a:pt x="5728783" y="1799377"/>
                </a:lnTo>
                <a:lnTo>
                  <a:pt x="5772421" y="1789704"/>
                </a:lnTo>
                <a:lnTo>
                  <a:pt x="5815702" y="1779658"/>
                </a:lnTo>
                <a:lnTo>
                  <a:pt x="5858622" y="1769233"/>
                </a:lnTo>
                <a:lnTo>
                  <a:pt x="5901174" y="1758421"/>
                </a:lnTo>
                <a:lnTo>
                  <a:pt x="5943352" y="1747216"/>
                </a:lnTo>
                <a:lnTo>
                  <a:pt x="5985153" y="1735610"/>
                </a:lnTo>
                <a:lnTo>
                  <a:pt x="6026569" y="1723598"/>
                </a:lnTo>
                <a:lnTo>
                  <a:pt x="6067596" y="1711172"/>
                </a:lnTo>
                <a:lnTo>
                  <a:pt x="6108228" y="1698325"/>
                </a:lnTo>
                <a:lnTo>
                  <a:pt x="6148459" y="1685050"/>
                </a:lnTo>
                <a:lnTo>
                  <a:pt x="6188285" y="1671340"/>
                </a:lnTo>
                <a:lnTo>
                  <a:pt x="6227699" y="1657190"/>
                </a:lnTo>
                <a:lnTo>
                  <a:pt x="6266696" y="1642591"/>
                </a:lnTo>
                <a:lnTo>
                  <a:pt x="6305271" y="1627536"/>
                </a:lnTo>
                <a:lnTo>
                  <a:pt x="6343418" y="1612020"/>
                </a:lnTo>
                <a:lnTo>
                  <a:pt x="6381131" y="1596035"/>
                </a:lnTo>
                <a:lnTo>
                  <a:pt x="6418406" y="1579574"/>
                </a:lnTo>
                <a:lnTo>
                  <a:pt x="6455236" y="1562631"/>
                </a:lnTo>
                <a:lnTo>
                  <a:pt x="6491616" y="1545198"/>
                </a:lnTo>
                <a:lnTo>
                  <a:pt x="6527541" y="1527268"/>
                </a:lnTo>
                <a:lnTo>
                  <a:pt x="6563005" y="1508836"/>
                </a:lnTo>
                <a:lnTo>
                  <a:pt x="6598003" y="1489893"/>
                </a:lnTo>
                <a:lnTo>
                  <a:pt x="6632528" y="1470433"/>
                </a:lnTo>
                <a:lnTo>
                  <a:pt x="6666577" y="1450449"/>
                </a:lnTo>
                <a:lnTo>
                  <a:pt x="6700142" y="1429935"/>
                </a:lnTo>
                <a:lnTo>
                  <a:pt x="6733220" y="1408883"/>
                </a:lnTo>
                <a:lnTo>
                  <a:pt x="6765803" y="1387287"/>
                </a:lnTo>
                <a:lnTo>
                  <a:pt x="6797887" y="1365139"/>
                </a:lnTo>
                <a:lnTo>
                  <a:pt x="6829466" y="1342433"/>
                </a:lnTo>
                <a:lnTo>
                  <a:pt x="6860535" y="1319162"/>
                </a:lnTo>
                <a:lnTo>
                  <a:pt x="6891089" y="1295318"/>
                </a:lnTo>
                <a:lnTo>
                  <a:pt x="6921121" y="1270897"/>
                </a:lnTo>
                <a:lnTo>
                  <a:pt x="6950626" y="1245889"/>
                </a:lnTo>
                <a:lnTo>
                  <a:pt x="6979599" y="1220289"/>
                </a:lnTo>
                <a:lnTo>
                  <a:pt x="7008034" y="1194089"/>
                </a:lnTo>
                <a:lnTo>
                  <a:pt x="7035925" y="1167283"/>
                </a:lnTo>
                <a:lnTo>
                  <a:pt x="7063269" y="1139864"/>
                </a:lnTo>
                <a:lnTo>
                  <a:pt x="7090057" y="1111825"/>
                </a:lnTo>
                <a:lnTo>
                  <a:pt x="7116287" y="1083159"/>
                </a:lnTo>
                <a:lnTo>
                  <a:pt x="7141950" y="1053859"/>
                </a:lnTo>
                <a:lnTo>
                  <a:pt x="7167044" y="1023918"/>
                </a:lnTo>
                <a:lnTo>
                  <a:pt x="7191561" y="993330"/>
                </a:lnTo>
                <a:lnTo>
                  <a:pt x="7215496" y="962087"/>
                </a:lnTo>
                <a:lnTo>
                  <a:pt x="7238844" y="930184"/>
                </a:lnTo>
                <a:lnTo>
                  <a:pt x="7261599" y="897612"/>
                </a:lnTo>
                <a:lnTo>
                  <a:pt x="7283757" y="864364"/>
                </a:lnTo>
                <a:lnTo>
                  <a:pt x="7305310" y="830436"/>
                </a:lnTo>
                <a:lnTo>
                  <a:pt x="7326255" y="795818"/>
                </a:lnTo>
                <a:lnTo>
                  <a:pt x="7346584" y="760505"/>
                </a:lnTo>
                <a:lnTo>
                  <a:pt x="7366294" y="724489"/>
                </a:lnTo>
                <a:lnTo>
                  <a:pt x="7385378" y="687763"/>
                </a:lnTo>
                <a:lnTo>
                  <a:pt x="7403831" y="650322"/>
                </a:lnTo>
                <a:lnTo>
                  <a:pt x="7421647" y="612157"/>
                </a:lnTo>
                <a:lnTo>
                  <a:pt x="7438821" y="573263"/>
                </a:lnTo>
                <a:lnTo>
                  <a:pt x="7455348" y="533631"/>
                </a:lnTo>
                <a:lnTo>
                  <a:pt x="7471221" y="493256"/>
                </a:lnTo>
                <a:lnTo>
                  <a:pt x="7486436" y="452130"/>
                </a:lnTo>
                <a:lnTo>
                  <a:pt x="7500986" y="410247"/>
                </a:lnTo>
                <a:lnTo>
                  <a:pt x="7514868" y="367599"/>
                </a:lnTo>
                <a:lnTo>
                  <a:pt x="7528074" y="324181"/>
                </a:lnTo>
                <a:lnTo>
                  <a:pt x="7540599" y="279984"/>
                </a:lnTo>
                <a:lnTo>
                  <a:pt x="7545146" y="263804"/>
                </a:lnTo>
                <a:lnTo>
                  <a:pt x="7549910" y="247719"/>
                </a:lnTo>
                <a:lnTo>
                  <a:pt x="7554867" y="231721"/>
                </a:lnTo>
                <a:lnTo>
                  <a:pt x="7559992" y="215798"/>
                </a:lnTo>
                <a:lnTo>
                  <a:pt x="7559992" y="0"/>
                </a:lnTo>
                <a:close/>
              </a:path>
              <a:path w="7560309" h="1961514">
                <a:moveTo>
                  <a:pt x="3956594" y="1957487"/>
                </a:moveTo>
                <a:lnTo>
                  <a:pt x="1735053" y="1957487"/>
                </a:lnTo>
                <a:lnTo>
                  <a:pt x="3485140" y="1960329"/>
                </a:lnTo>
                <a:lnTo>
                  <a:pt x="3956594" y="1957487"/>
                </a:lnTo>
                <a:close/>
              </a:path>
            </a:pathLst>
          </a:custGeom>
          <a:solidFill>
            <a:srgbClr val="0D1A28"/>
          </a:solidFill>
        </p:spPr>
        <p:txBody>
          <a:bodyPr wrap="square" lIns="0" tIns="0" rIns="0" bIns="0" rtlCol="0"/>
          <a:lstStyle/>
          <a:p>
            <a:endParaRPr dirty="0"/>
          </a:p>
        </p:txBody>
      </p:sp>
      <p:sp>
        <p:nvSpPr>
          <p:cNvPr id="15" name="object 15"/>
          <p:cNvSpPr/>
          <p:nvPr/>
        </p:nvSpPr>
        <p:spPr>
          <a:xfrm>
            <a:off x="2" y="10255783"/>
            <a:ext cx="891540" cy="436245"/>
          </a:xfrm>
          <a:custGeom>
            <a:avLst/>
            <a:gdLst/>
            <a:ahLst/>
            <a:cxnLst/>
            <a:rect l="l" t="t" r="r" b="b"/>
            <a:pathLst>
              <a:path w="891540" h="436245">
                <a:moveTo>
                  <a:pt x="-2" y="0"/>
                </a:moveTo>
                <a:lnTo>
                  <a:pt x="-2" y="567"/>
                </a:lnTo>
                <a:lnTo>
                  <a:pt x="1278" y="558"/>
                </a:lnTo>
                <a:lnTo>
                  <a:pt x="10442" y="314"/>
                </a:lnTo>
                <a:lnTo>
                  <a:pt x="-2" y="0"/>
                </a:lnTo>
                <a:close/>
              </a:path>
              <a:path w="891540" h="436245">
                <a:moveTo>
                  <a:pt x="-2" y="1086"/>
                </a:moveTo>
                <a:lnTo>
                  <a:pt x="-2" y="436219"/>
                </a:lnTo>
                <a:lnTo>
                  <a:pt x="891001" y="436219"/>
                </a:lnTo>
                <a:lnTo>
                  <a:pt x="891001" y="434301"/>
                </a:lnTo>
                <a:lnTo>
                  <a:pt x="889274" y="429031"/>
                </a:lnTo>
                <a:lnTo>
                  <a:pt x="887636" y="423710"/>
                </a:lnTo>
                <a:lnTo>
                  <a:pt x="872826" y="375849"/>
                </a:lnTo>
                <a:lnTo>
                  <a:pt x="856878" y="336338"/>
                </a:lnTo>
                <a:lnTo>
                  <a:pt x="838416" y="299685"/>
                </a:lnTo>
                <a:lnTo>
                  <a:pt x="817525" y="265783"/>
                </a:lnTo>
                <a:lnTo>
                  <a:pt x="794292" y="234526"/>
                </a:lnTo>
                <a:lnTo>
                  <a:pt x="768799" y="205808"/>
                </a:lnTo>
                <a:lnTo>
                  <a:pt x="741135" y="179521"/>
                </a:lnTo>
                <a:lnTo>
                  <a:pt x="711382" y="155559"/>
                </a:lnTo>
                <a:lnTo>
                  <a:pt x="679627" y="133816"/>
                </a:lnTo>
                <a:lnTo>
                  <a:pt x="645954" y="114185"/>
                </a:lnTo>
                <a:lnTo>
                  <a:pt x="610449" y="96558"/>
                </a:lnTo>
                <a:lnTo>
                  <a:pt x="573198" y="80831"/>
                </a:lnTo>
                <a:lnTo>
                  <a:pt x="534284" y="66895"/>
                </a:lnTo>
                <a:lnTo>
                  <a:pt x="493795" y="54645"/>
                </a:lnTo>
                <a:lnTo>
                  <a:pt x="451814" y="43973"/>
                </a:lnTo>
                <a:lnTo>
                  <a:pt x="408427" y="34774"/>
                </a:lnTo>
                <a:lnTo>
                  <a:pt x="363719" y="26940"/>
                </a:lnTo>
                <a:lnTo>
                  <a:pt x="317775" y="20366"/>
                </a:lnTo>
                <a:lnTo>
                  <a:pt x="270681" y="14943"/>
                </a:lnTo>
                <a:lnTo>
                  <a:pt x="222522" y="10567"/>
                </a:lnTo>
                <a:lnTo>
                  <a:pt x="173383" y="7129"/>
                </a:lnTo>
                <a:lnTo>
                  <a:pt x="123349" y="4524"/>
                </a:lnTo>
                <a:lnTo>
                  <a:pt x="72505" y="2646"/>
                </a:lnTo>
                <a:lnTo>
                  <a:pt x="20937" y="1386"/>
                </a:lnTo>
                <a:lnTo>
                  <a:pt x="-2" y="1086"/>
                </a:lnTo>
                <a:close/>
              </a:path>
            </a:pathLst>
          </a:custGeom>
          <a:solidFill>
            <a:srgbClr val="FFFFFF"/>
          </a:solidFill>
        </p:spPr>
        <p:txBody>
          <a:bodyPr wrap="square" lIns="0" tIns="0" rIns="0" bIns="0" rtlCol="0"/>
          <a:lstStyle/>
          <a:p>
            <a:endParaRPr dirty="0"/>
          </a:p>
        </p:txBody>
      </p:sp>
      <p:sp>
        <p:nvSpPr>
          <p:cNvPr id="25" name="object 25"/>
          <p:cNvSpPr txBox="1"/>
          <p:nvPr/>
        </p:nvSpPr>
        <p:spPr>
          <a:xfrm>
            <a:off x="279547" y="10394264"/>
            <a:ext cx="165735" cy="153888"/>
          </a:xfrm>
          <a:prstGeom prst="rect">
            <a:avLst/>
          </a:prstGeom>
        </p:spPr>
        <p:txBody>
          <a:bodyPr vert="horz" wrap="square" lIns="0" tIns="0" rIns="0" bIns="0" rtlCol="0">
            <a:spAutoFit/>
          </a:bodyPr>
          <a:lstStyle/>
          <a:p>
            <a:pPr marL="12700">
              <a:lnSpc>
                <a:spcPct val="100000"/>
              </a:lnSpc>
            </a:pPr>
            <a:r>
              <a:rPr sz="1000" b="1" spc="-10" dirty="0">
                <a:solidFill>
                  <a:srgbClr val="0D1A28"/>
                </a:solidFill>
                <a:latin typeface="Arial"/>
                <a:cs typeface="Arial"/>
              </a:rPr>
              <a:t>0</a:t>
            </a:r>
            <a:r>
              <a:rPr lang="en-GB" sz="1000" b="1" spc="-10" dirty="0">
                <a:solidFill>
                  <a:srgbClr val="0D1A28"/>
                </a:solidFill>
                <a:latin typeface="Arial"/>
                <a:cs typeface="Arial"/>
              </a:rPr>
              <a:t>4</a:t>
            </a:r>
            <a:endParaRPr sz="1000" dirty="0">
              <a:latin typeface="Arial"/>
              <a:cs typeface="Arial"/>
            </a:endParaRPr>
          </a:p>
        </p:txBody>
      </p:sp>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74" y="257194"/>
            <a:ext cx="2263115" cy="1084926"/>
          </a:xfrm>
          <a:prstGeom prst="rect">
            <a:avLst/>
          </a:prstGeom>
        </p:spPr>
      </p:pic>
      <p:sp>
        <p:nvSpPr>
          <p:cNvPr id="20" name="object 14">
            <a:extLst>
              <a:ext uri="{FF2B5EF4-FFF2-40B4-BE49-F238E27FC236}">
                <a16:creationId xmlns:a16="http://schemas.microsoft.com/office/drawing/2014/main" xmlns="" id="{44FD2659-1430-4B13-9F4D-6D6851427AD7}"/>
              </a:ext>
            </a:extLst>
          </p:cNvPr>
          <p:cNvSpPr txBox="1">
            <a:spLocks noGrp="1"/>
          </p:cNvSpPr>
          <p:nvPr>
            <p:ph type="title"/>
          </p:nvPr>
        </p:nvSpPr>
        <p:spPr>
          <a:xfrm>
            <a:off x="1256512" y="137948"/>
            <a:ext cx="5918988" cy="1519647"/>
          </a:xfrm>
          <a:prstGeom prst="rect">
            <a:avLst/>
          </a:prstGeom>
        </p:spPr>
        <p:txBody>
          <a:bodyPr vert="horz" wrap="square" lIns="0" tIns="102870" rIns="0" bIns="0" rtlCol="0">
            <a:spAutoFit/>
          </a:bodyPr>
          <a:lstStyle/>
          <a:p>
            <a:pPr marL="1508760">
              <a:lnSpc>
                <a:spcPct val="100000"/>
              </a:lnSpc>
              <a:spcBef>
                <a:spcPts val="810"/>
              </a:spcBef>
            </a:pPr>
            <a:r>
              <a:rPr lang="en-GB" sz="3600" spc="70" dirty="0" smtClean="0">
                <a:solidFill>
                  <a:srgbClr val="FFFFFF"/>
                </a:solidFill>
              </a:rPr>
              <a:t>Oak Loge and Hill View </a:t>
            </a:r>
            <a:r>
              <a:rPr lang="en-GB" sz="3600" spc="70" dirty="0" smtClean="0">
                <a:solidFill>
                  <a:srgbClr val="FFFFFF"/>
                </a:solidFill>
              </a:rPr>
              <a:t>Newsletter</a:t>
            </a:r>
            <a:r>
              <a:rPr lang="en-GB" sz="3600" spc="70" dirty="0">
                <a:solidFill>
                  <a:srgbClr val="FFFFFF"/>
                </a:solidFill>
              </a:rPr>
              <a:t/>
            </a:r>
            <a:br>
              <a:rPr lang="en-GB" sz="3600" spc="70" dirty="0">
                <a:solidFill>
                  <a:srgbClr val="FFFFFF"/>
                </a:solidFill>
              </a:rPr>
            </a:br>
            <a:r>
              <a:rPr lang="en-GB" sz="2000" spc="70" dirty="0" smtClean="0">
                <a:solidFill>
                  <a:srgbClr val="FFFFFF"/>
                </a:solidFill>
              </a:rPr>
              <a:t>December 2020</a:t>
            </a:r>
            <a:endParaRPr sz="2000" spc="70" dirty="0">
              <a:solidFill>
                <a:srgbClr val="FFFFFF"/>
              </a:solidFill>
            </a:endParaRPr>
          </a:p>
        </p:txBody>
      </p:sp>
      <p:sp>
        <p:nvSpPr>
          <p:cNvPr id="23" name="Rectangle 22">
            <a:extLst>
              <a:ext uri="{FF2B5EF4-FFF2-40B4-BE49-F238E27FC236}">
                <a16:creationId xmlns:a16="http://schemas.microsoft.com/office/drawing/2014/main" xmlns="" id="{2EFB18BD-407C-47CE-B02E-2E04FEE977D3}"/>
              </a:ext>
            </a:extLst>
          </p:cNvPr>
          <p:cNvSpPr/>
          <p:nvPr/>
        </p:nvSpPr>
        <p:spPr>
          <a:xfrm>
            <a:off x="273050" y="6668067"/>
            <a:ext cx="2298180" cy="33143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0C0"/>
              </a:solidFill>
            </a:endParaRPr>
          </a:p>
        </p:txBody>
      </p:sp>
      <p:sp>
        <p:nvSpPr>
          <p:cNvPr id="24" name="TextBox 23">
            <a:extLst>
              <a:ext uri="{FF2B5EF4-FFF2-40B4-BE49-F238E27FC236}">
                <a16:creationId xmlns:a16="http://schemas.microsoft.com/office/drawing/2014/main" xmlns="" id="{8E3F4C99-E33B-41C9-A47A-E81A9B8D09FC}"/>
              </a:ext>
            </a:extLst>
          </p:cNvPr>
          <p:cNvSpPr txBox="1"/>
          <p:nvPr/>
        </p:nvSpPr>
        <p:spPr>
          <a:xfrm>
            <a:off x="352722" y="8371852"/>
            <a:ext cx="2150460"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ADD IMAGE</a:t>
            </a:r>
          </a:p>
        </p:txBody>
      </p:sp>
      <p:sp>
        <p:nvSpPr>
          <p:cNvPr id="26" name="Rectangle 25">
            <a:extLst>
              <a:ext uri="{FF2B5EF4-FFF2-40B4-BE49-F238E27FC236}">
                <a16:creationId xmlns:a16="http://schemas.microsoft.com/office/drawing/2014/main" xmlns="" id="{2EFB18BD-407C-47CE-B02E-2E04FEE977D3}"/>
              </a:ext>
            </a:extLst>
          </p:cNvPr>
          <p:cNvSpPr/>
          <p:nvPr/>
        </p:nvSpPr>
        <p:spPr>
          <a:xfrm>
            <a:off x="2711450" y="6642099"/>
            <a:ext cx="2298180" cy="334031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0C0"/>
              </a:solidFill>
            </a:endParaRPr>
          </a:p>
        </p:txBody>
      </p:sp>
      <p:sp>
        <p:nvSpPr>
          <p:cNvPr id="27" name="TextBox 26">
            <a:extLst>
              <a:ext uri="{FF2B5EF4-FFF2-40B4-BE49-F238E27FC236}">
                <a16:creationId xmlns:a16="http://schemas.microsoft.com/office/drawing/2014/main" xmlns="" id="{8E3F4C99-E33B-41C9-A47A-E81A9B8D09FC}"/>
              </a:ext>
            </a:extLst>
          </p:cNvPr>
          <p:cNvSpPr txBox="1"/>
          <p:nvPr/>
        </p:nvSpPr>
        <p:spPr>
          <a:xfrm>
            <a:off x="2791122" y="8345885"/>
            <a:ext cx="2150460"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ADD IMAGE</a:t>
            </a:r>
          </a:p>
        </p:txBody>
      </p:sp>
      <p:sp>
        <p:nvSpPr>
          <p:cNvPr id="28" name="Rectangle 27">
            <a:extLst>
              <a:ext uri="{FF2B5EF4-FFF2-40B4-BE49-F238E27FC236}">
                <a16:creationId xmlns:a16="http://schemas.microsoft.com/office/drawing/2014/main" xmlns="" id="{2EFB18BD-407C-47CE-B02E-2E04FEE977D3}"/>
              </a:ext>
            </a:extLst>
          </p:cNvPr>
          <p:cNvSpPr/>
          <p:nvPr/>
        </p:nvSpPr>
        <p:spPr>
          <a:xfrm>
            <a:off x="5182457" y="6668067"/>
            <a:ext cx="2298180" cy="33143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0C0"/>
              </a:solidFill>
            </a:endParaRPr>
          </a:p>
        </p:txBody>
      </p:sp>
      <p:sp>
        <p:nvSpPr>
          <p:cNvPr id="29" name="TextBox 28">
            <a:extLst>
              <a:ext uri="{FF2B5EF4-FFF2-40B4-BE49-F238E27FC236}">
                <a16:creationId xmlns:a16="http://schemas.microsoft.com/office/drawing/2014/main" xmlns="" id="{8E3F4C99-E33B-41C9-A47A-E81A9B8D09FC}"/>
              </a:ext>
            </a:extLst>
          </p:cNvPr>
          <p:cNvSpPr txBox="1"/>
          <p:nvPr/>
        </p:nvSpPr>
        <p:spPr>
          <a:xfrm>
            <a:off x="5262129" y="8318500"/>
            <a:ext cx="2150460"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ADD IMAGE</a:t>
            </a:r>
          </a:p>
        </p:txBody>
      </p:sp>
      <p:sp>
        <p:nvSpPr>
          <p:cNvPr id="32" name="Rectangle 31">
            <a:extLst>
              <a:ext uri="{FF2B5EF4-FFF2-40B4-BE49-F238E27FC236}">
                <a16:creationId xmlns:a16="http://schemas.microsoft.com/office/drawing/2014/main" xmlns="" id="{2EFB18BD-407C-47CE-B02E-2E04FEE977D3}"/>
              </a:ext>
            </a:extLst>
          </p:cNvPr>
          <p:cNvSpPr/>
          <p:nvPr/>
        </p:nvSpPr>
        <p:spPr>
          <a:xfrm>
            <a:off x="3928954" y="2371815"/>
            <a:ext cx="2965303" cy="31728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0C0"/>
              </a:solidFill>
            </a:endParaRPr>
          </a:p>
        </p:txBody>
      </p:sp>
      <p:sp>
        <p:nvSpPr>
          <p:cNvPr id="33" name="TextBox 32"/>
          <p:cNvSpPr txBox="1"/>
          <p:nvPr/>
        </p:nvSpPr>
        <p:spPr>
          <a:xfrm>
            <a:off x="342798" y="3086438"/>
            <a:ext cx="3204176" cy="923330"/>
          </a:xfrm>
          <a:prstGeom prst="rect">
            <a:avLst/>
          </a:prstGeom>
          <a:noFill/>
        </p:spPr>
        <p:txBody>
          <a:bodyPr wrap="square" rtlCol="0">
            <a:spAutoFit/>
          </a:bodyPr>
          <a:lstStyle/>
          <a:p>
            <a:pPr algn="ctr"/>
            <a:r>
              <a:rPr lang="en-GB" dirty="0" smtClean="0"/>
              <a:t>We had a site fireworks display for the 5</a:t>
            </a:r>
            <a:r>
              <a:rPr lang="en-GB" baseline="30000" dirty="0" smtClean="0"/>
              <a:t>th</a:t>
            </a:r>
            <a:r>
              <a:rPr lang="en-GB" dirty="0" smtClean="0"/>
              <a:t> November which everyone enjoyed </a:t>
            </a:r>
            <a:r>
              <a:rPr lang="en-GB" dirty="0" smtClean="0">
                <a:sym typeface="Wingdings" panose="05000000000000000000" pitchFamily="2" charset="2"/>
              </a:rPr>
              <a:t></a:t>
            </a:r>
            <a:endParaRPr lang="en-GB" dirty="0"/>
          </a:p>
        </p:txBody>
      </p:sp>
      <p:pic>
        <p:nvPicPr>
          <p:cNvPr id="34" name="Picture 33"/>
          <p:cNvPicPr>
            <a:picLocks noChangeAspect="1"/>
          </p:cNvPicPr>
          <p:nvPr/>
        </p:nvPicPr>
        <p:blipFill>
          <a:blip r:embed="rId3"/>
          <a:stretch>
            <a:fillRect/>
          </a:stretch>
        </p:blipFill>
        <p:spPr>
          <a:xfrm>
            <a:off x="5182458" y="6670827"/>
            <a:ext cx="2298180" cy="3311585"/>
          </a:xfrm>
          <a:prstGeom prst="rect">
            <a:avLst/>
          </a:prstGeom>
        </p:spPr>
      </p:pic>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9227" y="2371815"/>
            <a:ext cx="2995030" cy="3169775"/>
          </a:xfrm>
          <a:prstGeom prst="rect">
            <a:avLst/>
          </a:prstGeom>
        </p:spPr>
      </p:pic>
      <p:pic>
        <p:nvPicPr>
          <p:cNvPr id="36" name="Picture 35"/>
          <p:cNvPicPr>
            <a:picLocks noChangeAspect="1"/>
          </p:cNvPicPr>
          <p:nvPr/>
        </p:nvPicPr>
        <p:blipFill>
          <a:blip r:embed="rId5"/>
          <a:stretch>
            <a:fillRect/>
          </a:stretch>
        </p:blipFill>
        <p:spPr>
          <a:xfrm>
            <a:off x="286083" y="6667508"/>
            <a:ext cx="2318791" cy="3314906"/>
          </a:xfrm>
          <a:prstGeom prst="rect">
            <a:avLst/>
          </a:prstGeom>
        </p:spPr>
      </p:pic>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6823" y="6642100"/>
            <a:ext cx="2302807" cy="3340314"/>
          </a:xfrm>
          <a:prstGeom prst="rect">
            <a:avLst/>
          </a:prstGeom>
        </p:spPr>
      </p:pic>
    </p:spTree>
    <p:extLst>
      <p:ext uri="{BB962C8B-B14F-4D97-AF65-F5344CB8AC3E}">
        <p14:creationId xmlns:p14="http://schemas.microsoft.com/office/powerpoint/2010/main" val="10745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1445" y="182967"/>
            <a:ext cx="7560309" cy="5451419"/>
          </a:xfrm>
          <a:custGeom>
            <a:avLst/>
            <a:gdLst/>
            <a:ahLst/>
            <a:cxnLst/>
            <a:rect l="l" t="t" r="r" b="b"/>
            <a:pathLst>
              <a:path w="7560309" h="7113905">
                <a:moveTo>
                  <a:pt x="50" y="6148691"/>
                </a:moveTo>
                <a:lnTo>
                  <a:pt x="0" y="7113803"/>
                </a:lnTo>
                <a:lnTo>
                  <a:pt x="50" y="6148691"/>
                </a:lnTo>
                <a:close/>
              </a:path>
              <a:path w="7560309" h="7113905">
                <a:moveTo>
                  <a:pt x="7559992" y="6140972"/>
                </a:moveTo>
                <a:lnTo>
                  <a:pt x="743978" y="6140972"/>
                </a:lnTo>
                <a:lnTo>
                  <a:pt x="1484187" y="6148692"/>
                </a:lnTo>
                <a:lnTo>
                  <a:pt x="1721546" y="6154053"/>
                </a:lnTo>
                <a:lnTo>
                  <a:pt x="2583064" y="6184596"/>
                </a:lnTo>
                <a:lnTo>
                  <a:pt x="3410832" y="6230186"/>
                </a:lnTo>
                <a:lnTo>
                  <a:pt x="4133373" y="6284238"/>
                </a:lnTo>
                <a:lnTo>
                  <a:pt x="4700965" y="6338213"/>
                </a:lnTo>
                <a:lnTo>
                  <a:pt x="7559992" y="6668477"/>
                </a:lnTo>
                <a:lnTo>
                  <a:pt x="7559992" y="6140972"/>
                </a:lnTo>
                <a:close/>
              </a:path>
              <a:path w="7560309" h="7113905">
                <a:moveTo>
                  <a:pt x="7559992" y="0"/>
                </a:moveTo>
                <a:lnTo>
                  <a:pt x="50" y="0"/>
                </a:lnTo>
                <a:lnTo>
                  <a:pt x="50" y="6148691"/>
                </a:lnTo>
                <a:lnTo>
                  <a:pt x="636317" y="6141064"/>
                </a:lnTo>
                <a:lnTo>
                  <a:pt x="7559992" y="6140972"/>
                </a:lnTo>
                <a:lnTo>
                  <a:pt x="7559992" y="0"/>
                </a:lnTo>
                <a:close/>
              </a:path>
            </a:pathLst>
          </a:custGeom>
          <a:solidFill>
            <a:srgbClr val="ED1C24"/>
          </a:solidFill>
        </p:spPr>
        <p:txBody>
          <a:bodyPr wrap="square" lIns="0" tIns="0" rIns="0" bIns="0" rtlCol="0"/>
          <a:lstStyle/>
          <a:p>
            <a:endParaRPr dirty="0"/>
          </a:p>
        </p:txBody>
      </p:sp>
      <p:sp>
        <p:nvSpPr>
          <p:cNvPr id="12" name="object 12"/>
          <p:cNvSpPr/>
          <p:nvPr/>
        </p:nvSpPr>
        <p:spPr>
          <a:xfrm>
            <a:off x="-110716" y="-22666"/>
            <a:ext cx="7668261" cy="1961514"/>
          </a:xfrm>
          <a:custGeom>
            <a:avLst/>
            <a:gdLst/>
            <a:ahLst/>
            <a:cxnLst/>
            <a:rect l="l" t="t" r="r" b="b"/>
            <a:pathLst>
              <a:path w="7560309" h="1961514">
                <a:moveTo>
                  <a:pt x="7559992" y="0"/>
                </a:moveTo>
                <a:lnTo>
                  <a:pt x="0" y="0"/>
                </a:lnTo>
                <a:lnTo>
                  <a:pt x="0" y="1961311"/>
                </a:lnTo>
                <a:lnTo>
                  <a:pt x="3956594" y="1957487"/>
                </a:lnTo>
                <a:lnTo>
                  <a:pt x="4281108" y="1950342"/>
                </a:lnTo>
                <a:lnTo>
                  <a:pt x="4538033" y="1940173"/>
                </a:lnTo>
                <a:lnTo>
                  <a:pt x="4739759" y="1928586"/>
                </a:lnTo>
                <a:lnTo>
                  <a:pt x="4888598" y="1917593"/>
                </a:lnTo>
                <a:lnTo>
                  <a:pt x="5035168" y="1904421"/>
                </a:lnTo>
                <a:lnTo>
                  <a:pt x="5179320" y="1888884"/>
                </a:lnTo>
                <a:lnTo>
                  <a:pt x="5274004" y="1877121"/>
                </a:lnTo>
                <a:lnTo>
                  <a:pt x="5367505" y="1864169"/>
                </a:lnTo>
                <a:lnTo>
                  <a:pt x="5459777" y="1849974"/>
                </a:lnTo>
                <a:lnTo>
                  <a:pt x="5550776" y="1834480"/>
                </a:lnTo>
                <a:lnTo>
                  <a:pt x="5640460" y="1817633"/>
                </a:lnTo>
                <a:lnTo>
                  <a:pt x="5728783" y="1799377"/>
                </a:lnTo>
                <a:lnTo>
                  <a:pt x="5772421" y="1789704"/>
                </a:lnTo>
                <a:lnTo>
                  <a:pt x="5815702" y="1779658"/>
                </a:lnTo>
                <a:lnTo>
                  <a:pt x="5858622" y="1769233"/>
                </a:lnTo>
                <a:lnTo>
                  <a:pt x="5901174" y="1758421"/>
                </a:lnTo>
                <a:lnTo>
                  <a:pt x="5943352" y="1747216"/>
                </a:lnTo>
                <a:lnTo>
                  <a:pt x="5985153" y="1735610"/>
                </a:lnTo>
                <a:lnTo>
                  <a:pt x="6026569" y="1723598"/>
                </a:lnTo>
                <a:lnTo>
                  <a:pt x="6067596" y="1711172"/>
                </a:lnTo>
                <a:lnTo>
                  <a:pt x="6108228" y="1698325"/>
                </a:lnTo>
                <a:lnTo>
                  <a:pt x="6148459" y="1685050"/>
                </a:lnTo>
                <a:lnTo>
                  <a:pt x="6188285" y="1671340"/>
                </a:lnTo>
                <a:lnTo>
                  <a:pt x="6227699" y="1657190"/>
                </a:lnTo>
                <a:lnTo>
                  <a:pt x="6266696" y="1642591"/>
                </a:lnTo>
                <a:lnTo>
                  <a:pt x="6305271" y="1627536"/>
                </a:lnTo>
                <a:lnTo>
                  <a:pt x="6343418" y="1612020"/>
                </a:lnTo>
                <a:lnTo>
                  <a:pt x="6381131" y="1596035"/>
                </a:lnTo>
                <a:lnTo>
                  <a:pt x="6418406" y="1579574"/>
                </a:lnTo>
                <a:lnTo>
                  <a:pt x="6455236" y="1562631"/>
                </a:lnTo>
                <a:lnTo>
                  <a:pt x="6491616" y="1545198"/>
                </a:lnTo>
                <a:lnTo>
                  <a:pt x="6527541" y="1527268"/>
                </a:lnTo>
                <a:lnTo>
                  <a:pt x="6563005" y="1508836"/>
                </a:lnTo>
                <a:lnTo>
                  <a:pt x="6598003" y="1489893"/>
                </a:lnTo>
                <a:lnTo>
                  <a:pt x="6632528" y="1470433"/>
                </a:lnTo>
                <a:lnTo>
                  <a:pt x="6666577" y="1450449"/>
                </a:lnTo>
                <a:lnTo>
                  <a:pt x="6700142" y="1429935"/>
                </a:lnTo>
                <a:lnTo>
                  <a:pt x="6733220" y="1408883"/>
                </a:lnTo>
                <a:lnTo>
                  <a:pt x="6765803" y="1387287"/>
                </a:lnTo>
                <a:lnTo>
                  <a:pt x="6797887" y="1365139"/>
                </a:lnTo>
                <a:lnTo>
                  <a:pt x="6829466" y="1342433"/>
                </a:lnTo>
                <a:lnTo>
                  <a:pt x="6860535" y="1319162"/>
                </a:lnTo>
                <a:lnTo>
                  <a:pt x="6891089" y="1295318"/>
                </a:lnTo>
                <a:lnTo>
                  <a:pt x="6921121" y="1270897"/>
                </a:lnTo>
                <a:lnTo>
                  <a:pt x="6950626" y="1245889"/>
                </a:lnTo>
                <a:lnTo>
                  <a:pt x="6979599" y="1220289"/>
                </a:lnTo>
                <a:lnTo>
                  <a:pt x="7008034" y="1194089"/>
                </a:lnTo>
                <a:lnTo>
                  <a:pt x="7035925" y="1167283"/>
                </a:lnTo>
                <a:lnTo>
                  <a:pt x="7063269" y="1139864"/>
                </a:lnTo>
                <a:lnTo>
                  <a:pt x="7090057" y="1111825"/>
                </a:lnTo>
                <a:lnTo>
                  <a:pt x="7116287" y="1083159"/>
                </a:lnTo>
                <a:lnTo>
                  <a:pt x="7141950" y="1053859"/>
                </a:lnTo>
                <a:lnTo>
                  <a:pt x="7167044" y="1023918"/>
                </a:lnTo>
                <a:lnTo>
                  <a:pt x="7191561" y="993330"/>
                </a:lnTo>
                <a:lnTo>
                  <a:pt x="7215496" y="962087"/>
                </a:lnTo>
                <a:lnTo>
                  <a:pt x="7238844" y="930184"/>
                </a:lnTo>
                <a:lnTo>
                  <a:pt x="7261599" y="897612"/>
                </a:lnTo>
                <a:lnTo>
                  <a:pt x="7283757" y="864364"/>
                </a:lnTo>
                <a:lnTo>
                  <a:pt x="7305310" y="830436"/>
                </a:lnTo>
                <a:lnTo>
                  <a:pt x="7326255" y="795818"/>
                </a:lnTo>
                <a:lnTo>
                  <a:pt x="7346584" y="760505"/>
                </a:lnTo>
                <a:lnTo>
                  <a:pt x="7366294" y="724489"/>
                </a:lnTo>
                <a:lnTo>
                  <a:pt x="7385378" y="687763"/>
                </a:lnTo>
                <a:lnTo>
                  <a:pt x="7403831" y="650322"/>
                </a:lnTo>
                <a:lnTo>
                  <a:pt x="7421647" y="612157"/>
                </a:lnTo>
                <a:lnTo>
                  <a:pt x="7438821" y="573263"/>
                </a:lnTo>
                <a:lnTo>
                  <a:pt x="7455348" y="533631"/>
                </a:lnTo>
                <a:lnTo>
                  <a:pt x="7471221" y="493256"/>
                </a:lnTo>
                <a:lnTo>
                  <a:pt x="7486436" y="452130"/>
                </a:lnTo>
                <a:lnTo>
                  <a:pt x="7500986" y="410247"/>
                </a:lnTo>
                <a:lnTo>
                  <a:pt x="7514868" y="367599"/>
                </a:lnTo>
                <a:lnTo>
                  <a:pt x="7528074" y="324181"/>
                </a:lnTo>
                <a:lnTo>
                  <a:pt x="7540599" y="279984"/>
                </a:lnTo>
                <a:lnTo>
                  <a:pt x="7545146" y="263804"/>
                </a:lnTo>
                <a:lnTo>
                  <a:pt x="7549910" y="247719"/>
                </a:lnTo>
                <a:lnTo>
                  <a:pt x="7554867" y="231721"/>
                </a:lnTo>
                <a:lnTo>
                  <a:pt x="7559992" y="215798"/>
                </a:lnTo>
                <a:lnTo>
                  <a:pt x="7559992" y="0"/>
                </a:lnTo>
                <a:close/>
              </a:path>
              <a:path w="7560309" h="1961514">
                <a:moveTo>
                  <a:pt x="3956594" y="1957487"/>
                </a:moveTo>
                <a:lnTo>
                  <a:pt x="1735053" y="1957487"/>
                </a:lnTo>
                <a:lnTo>
                  <a:pt x="3485140" y="1960329"/>
                </a:lnTo>
                <a:lnTo>
                  <a:pt x="3956594" y="1957487"/>
                </a:lnTo>
                <a:close/>
              </a:path>
            </a:pathLst>
          </a:custGeom>
          <a:solidFill>
            <a:srgbClr val="FFFFFF"/>
          </a:solidFill>
        </p:spPr>
        <p:txBody>
          <a:bodyPr wrap="square" lIns="0" tIns="0" rIns="0" bIns="0" rtlCol="0"/>
          <a:lstStyle/>
          <a:p>
            <a:endParaRPr dirty="0"/>
          </a:p>
        </p:txBody>
      </p:sp>
      <p:sp>
        <p:nvSpPr>
          <p:cNvPr id="14" name="object 14"/>
          <p:cNvSpPr/>
          <p:nvPr/>
        </p:nvSpPr>
        <p:spPr>
          <a:xfrm>
            <a:off x="2" y="10255783"/>
            <a:ext cx="891540" cy="436245"/>
          </a:xfrm>
          <a:custGeom>
            <a:avLst/>
            <a:gdLst/>
            <a:ahLst/>
            <a:cxnLst/>
            <a:rect l="l" t="t" r="r" b="b"/>
            <a:pathLst>
              <a:path w="891540" h="436245">
                <a:moveTo>
                  <a:pt x="-2" y="0"/>
                </a:moveTo>
                <a:lnTo>
                  <a:pt x="-2" y="567"/>
                </a:lnTo>
                <a:lnTo>
                  <a:pt x="1278" y="558"/>
                </a:lnTo>
                <a:lnTo>
                  <a:pt x="10442" y="314"/>
                </a:lnTo>
                <a:lnTo>
                  <a:pt x="-2" y="0"/>
                </a:lnTo>
                <a:close/>
              </a:path>
              <a:path w="891540" h="436245">
                <a:moveTo>
                  <a:pt x="-2" y="1086"/>
                </a:moveTo>
                <a:lnTo>
                  <a:pt x="-2" y="436219"/>
                </a:lnTo>
                <a:lnTo>
                  <a:pt x="891001" y="436219"/>
                </a:lnTo>
                <a:lnTo>
                  <a:pt x="891001" y="434301"/>
                </a:lnTo>
                <a:lnTo>
                  <a:pt x="889274" y="429031"/>
                </a:lnTo>
                <a:lnTo>
                  <a:pt x="887636" y="423710"/>
                </a:lnTo>
                <a:lnTo>
                  <a:pt x="872826" y="375849"/>
                </a:lnTo>
                <a:lnTo>
                  <a:pt x="856878" y="336338"/>
                </a:lnTo>
                <a:lnTo>
                  <a:pt x="838416" y="299685"/>
                </a:lnTo>
                <a:lnTo>
                  <a:pt x="817525" y="265783"/>
                </a:lnTo>
                <a:lnTo>
                  <a:pt x="794292" y="234526"/>
                </a:lnTo>
                <a:lnTo>
                  <a:pt x="768799" y="205808"/>
                </a:lnTo>
                <a:lnTo>
                  <a:pt x="741135" y="179521"/>
                </a:lnTo>
                <a:lnTo>
                  <a:pt x="711382" y="155559"/>
                </a:lnTo>
                <a:lnTo>
                  <a:pt x="679627" y="133816"/>
                </a:lnTo>
                <a:lnTo>
                  <a:pt x="645954" y="114185"/>
                </a:lnTo>
                <a:lnTo>
                  <a:pt x="610449" y="96558"/>
                </a:lnTo>
                <a:lnTo>
                  <a:pt x="573198" y="80831"/>
                </a:lnTo>
                <a:lnTo>
                  <a:pt x="534284" y="66895"/>
                </a:lnTo>
                <a:lnTo>
                  <a:pt x="493795" y="54645"/>
                </a:lnTo>
                <a:lnTo>
                  <a:pt x="451814" y="43973"/>
                </a:lnTo>
                <a:lnTo>
                  <a:pt x="408427" y="34774"/>
                </a:lnTo>
                <a:lnTo>
                  <a:pt x="363719" y="26940"/>
                </a:lnTo>
                <a:lnTo>
                  <a:pt x="317775" y="20366"/>
                </a:lnTo>
                <a:lnTo>
                  <a:pt x="270681" y="14943"/>
                </a:lnTo>
                <a:lnTo>
                  <a:pt x="222522" y="10567"/>
                </a:lnTo>
                <a:lnTo>
                  <a:pt x="173383" y="7129"/>
                </a:lnTo>
                <a:lnTo>
                  <a:pt x="123349" y="4524"/>
                </a:lnTo>
                <a:lnTo>
                  <a:pt x="72505" y="2646"/>
                </a:lnTo>
                <a:lnTo>
                  <a:pt x="20937" y="1386"/>
                </a:lnTo>
                <a:lnTo>
                  <a:pt x="-2" y="1086"/>
                </a:lnTo>
                <a:close/>
              </a:path>
            </a:pathLst>
          </a:custGeom>
          <a:solidFill>
            <a:srgbClr val="ED1C24"/>
          </a:solidFill>
        </p:spPr>
        <p:txBody>
          <a:bodyPr wrap="square" lIns="0" tIns="0" rIns="0" bIns="0" rtlCol="0"/>
          <a:lstStyle/>
          <a:p>
            <a:endParaRPr dirty="0"/>
          </a:p>
        </p:txBody>
      </p:sp>
      <p:sp>
        <p:nvSpPr>
          <p:cNvPr id="24" name="object 24"/>
          <p:cNvSpPr txBox="1"/>
          <p:nvPr/>
        </p:nvSpPr>
        <p:spPr>
          <a:xfrm>
            <a:off x="279547" y="10394263"/>
            <a:ext cx="5327503" cy="153888"/>
          </a:xfrm>
          <a:prstGeom prst="rect">
            <a:avLst/>
          </a:prstGeom>
        </p:spPr>
        <p:txBody>
          <a:bodyPr vert="horz" wrap="square" lIns="0" tIns="0" rIns="0" bIns="0" rtlCol="0">
            <a:spAutoFit/>
          </a:bodyPr>
          <a:lstStyle/>
          <a:p>
            <a:pPr marL="12700">
              <a:lnSpc>
                <a:spcPct val="100000"/>
              </a:lnSpc>
            </a:pPr>
            <a:r>
              <a:rPr lang="en-GB" sz="1000" b="1" spc="-10" dirty="0" smtClean="0">
                <a:solidFill>
                  <a:srgbClr val="0D1A28"/>
                </a:solidFill>
                <a:latin typeface="Arial"/>
                <a:cs typeface="Arial"/>
              </a:rPr>
              <a:t>05</a:t>
            </a:r>
            <a:endParaRPr sz="1000" dirty="0">
              <a:latin typeface="Arial"/>
              <a:cs typeface="Arial"/>
            </a:endParaRPr>
          </a:p>
        </p:txBody>
      </p:sp>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3" y="50890"/>
            <a:ext cx="2151735" cy="1031532"/>
          </a:xfrm>
          <a:prstGeom prst="rect">
            <a:avLst/>
          </a:prstGeom>
        </p:spPr>
      </p:pic>
      <p:sp>
        <p:nvSpPr>
          <p:cNvPr id="22" name="object 14">
            <a:extLst>
              <a:ext uri="{FF2B5EF4-FFF2-40B4-BE49-F238E27FC236}">
                <a16:creationId xmlns:a16="http://schemas.microsoft.com/office/drawing/2014/main" xmlns="" id="{7620BA6C-FFB3-46B6-8304-8532DFD862C4}"/>
              </a:ext>
            </a:extLst>
          </p:cNvPr>
          <p:cNvSpPr txBox="1">
            <a:spLocks noGrp="1"/>
          </p:cNvSpPr>
          <p:nvPr>
            <p:ph type="title"/>
          </p:nvPr>
        </p:nvSpPr>
        <p:spPr>
          <a:xfrm>
            <a:off x="1111251" y="4329"/>
            <a:ext cx="6460507" cy="1519647"/>
          </a:xfrm>
          <a:prstGeom prst="rect">
            <a:avLst/>
          </a:prstGeom>
        </p:spPr>
        <p:txBody>
          <a:bodyPr vert="horz" wrap="square" lIns="0" tIns="102870" rIns="0" bIns="0" rtlCol="0">
            <a:spAutoFit/>
          </a:bodyPr>
          <a:lstStyle/>
          <a:p>
            <a:pPr marL="1508760">
              <a:lnSpc>
                <a:spcPct val="100000"/>
              </a:lnSpc>
              <a:spcBef>
                <a:spcPts val="810"/>
              </a:spcBef>
            </a:pPr>
            <a:r>
              <a:rPr lang="en-GB" sz="3600" spc="70" dirty="0" smtClean="0">
                <a:solidFill>
                  <a:schemeClr val="tx1"/>
                </a:solidFill>
              </a:rPr>
              <a:t>Oak Lodge and Hill View</a:t>
            </a:r>
            <a:r>
              <a:rPr lang="en-GB" sz="3600" spc="70" dirty="0">
                <a:solidFill>
                  <a:schemeClr val="tx1"/>
                </a:solidFill>
              </a:rPr>
              <a:t> </a:t>
            </a:r>
            <a:r>
              <a:rPr lang="en-GB" sz="3600" spc="70" dirty="0" smtClean="0">
                <a:solidFill>
                  <a:schemeClr val="tx1"/>
                </a:solidFill>
              </a:rPr>
              <a:t>Newsletter</a:t>
            </a:r>
            <a:r>
              <a:rPr lang="en-GB" sz="3600" spc="70" dirty="0">
                <a:solidFill>
                  <a:schemeClr val="tx1"/>
                </a:solidFill>
              </a:rPr>
              <a:t/>
            </a:r>
            <a:br>
              <a:rPr lang="en-GB" sz="3600" spc="70" dirty="0">
                <a:solidFill>
                  <a:schemeClr val="tx1"/>
                </a:solidFill>
              </a:rPr>
            </a:br>
            <a:r>
              <a:rPr lang="en-GB" sz="2000" spc="70" dirty="0" smtClean="0">
                <a:solidFill>
                  <a:schemeClr val="tx1"/>
                </a:solidFill>
              </a:rPr>
              <a:t>December </a:t>
            </a:r>
            <a:r>
              <a:rPr lang="en-GB" sz="2000" spc="70" dirty="0" smtClean="0">
                <a:solidFill>
                  <a:schemeClr val="tx1"/>
                </a:solidFill>
              </a:rPr>
              <a:t>2020</a:t>
            </a:r>
            <a:endParaRPr sz="2000" spc="70" dirty="0">
              <a:solidFill>
                <a:schemeClr val="tx1"/>
              </a:solidFill>
            </a:endParaRPr>
          </a:p>
        </p:txBody>
      </p:sp>
      <p:sp>
        <p:nvSpPr>
          <p:cNvPr id="23" name="Rectangle 22">
            <a:extLst>
              <a:ext uri="{FF2B5EF4-FFF2-40B4-BE49-F238E27FC236}">
                <a16:creationId xmlns:a16="http://schemas.microsoft.com/office/drawing/2014/main" xmlns="" id="{BC8D037B-4C26-4028-B1BD-271E3A7C8244}"/>
              </a:ext>
            </a:extLst>
          </p:cNvPr>
          <p:cNvSpPr/>
          <p:nvPr/>
        </p:nvSpPr>
        <p:spPr>
          <a:xfrm>
            <a:off x="426644" y="6779820"/>
            <a:ext cx="3270103" cy="30626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0C0"/>
              </a:solidFill>
            </a:endParaRPr>
          </a:p>
        </p:txBody>
      </p:sp>
      <p:sp>
        <p:nvSpPr>
          <p:cNvPr id="25" name="TextBox 24">
            <a:extLst>
              <a:ext uri="{FF2B5EF4-FFF2-40B4-BE49-F238E27FC236}">
                <a16:creationId xmlns:a16="http://schemas.microsoft.com/office/drawing/2014/main" xmlns="" id="{C0781CB9-EB8E-463B-BC49-F04D8750AEFC}"/>
              </a:ext>
            </a:extLst>
          </p:cNvPr>
          <p:cNvSpPr txBox="1"/>
          <p:nvPr/>
        </p:nvSpPr>
        <p:spPr>
          <a:xfrm>
            <a:off x="506316" y="8206997"/>
            <a:ext cx="3059911"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ADD IMAGE</a:t>
            </a:r>
          </a:p>
        </p:txBody>
      </p:sp>
      <p:sp>
        <p:nvSpPr>
          <p:cNvPr id="26" name="Rectangle 25">
            <a:extLst>
              <a:ext uri="{FF2B5EF4-FFF2-40B4-BE49-F238E27FC236}">
                <a16:creationId xmlns:a16="http://schemas.microsoft.com/office/drawing/2014/main" xmlns="" id="{487F581C-78D2-4520-BC05-70AA4F7E1B49}"/>
              </a:ext>
            </a:extLst>
          </p:cNvPr>
          <p:cNvSpPr/>
          <p:nvPr/>
        </p:nvSpPr>
        <p:spPr>
          <a:xfrm>
            <a:off x="3948882" y="6779820"/>
            <a:ext cx="3270103" cy="30626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0C0"/>
              </a:solidFill>
            </a:endParaRPr>
          </a:p>
        </p:txBody>
      </p:sp>
      <p:sp>
        <p:nvSpPr>
          <p:cNvPr id="27" name="TextBox 26">
            <a:extLst>
              <a:ext uri="{FF2B5EF4-FFF2-40B4-BE49-F238E27FC236}">
                <a16:creationId xmlns:a16="http://schemas.microsoft.com/office/drawing/2014/main" xmlns="" id="{B7D7B5D7-A948-43B3-8159-F3D16339FFBE}"/>
              </a:ext>
            </a:extLst>
          </p:cNvPr>
          <p:cNvSpPr txBox="1"/>
          <p:nvPr/>
        </p:nvSpPr>
        <p:spPr>
          <a:xfrm>
            <a:off x="4028554" y="8206997"/>
            <a:ext cx="3059911"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ADD IMAGE</a:t>
            </a:r>
          </a:p>
        </p:txBody>
      </p:sp>
      <p:sp>
        <p:nvSpPr>
          <p:cNvPr id="29" name="Rectangle 28">
            <a:extLst>
              <a:ext uri="{FF2B5EF4-FFF2-40B4-BE49-F238E27FC236}">
                <a16:creationId xmlns:a16="http://schemas.microsoft.com/office/drawing/2014/main" xmlns="" id="{2EFB18BD-407C-47CE-B02E-2E04FEE977D3}"/>
              </a:ext>
            </a:extLst>
          </p:cNvPr>
          <p:cNvSpPr/>
          <p:nvPr/>
        </p:nvSpPr>
        <p:spPr>
          <a:xfrm>
            <a:off x="356495" y="2231945"/>
            <a:ext cx="2298180" cy="24319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0C0"/>
              </a:solidFill>
            </a:endParaRPr>
          </a:p>
        </p:txBody>
      </p:sp>
      <p:sp>
        <p:nvSpPr>
          <p:cNvPr id="30" name="TextBox 29">
            <a:extLst>
              <a:ext uri="{FF2B5EF4-FFF2-40B4-BE49-F238E27FC236}">
                <a16:creationId xmlns:a16="http://schemas.microsoft.com/office/drawing/2014/main" xmlns="" id="{8E3F4C99-E33B-41C9-A47A-E81A9B8D09FC}"/>
              </a:ext>
            </a:extLst>
          </p:cNvPr>
          <p:cNvSpPr txBox="1"/>
          <p:nvPr/>
        </p:nvSpPr>
        <p:spPr>
          <a:xfrm>
            <a:off x="354188" y="3595925"/>
            <a:ext cx="2150460"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ADD IMAGE</a:t>
            </a:r>
          </a:p>
        </p:txBody>
      </p:sp>
      <p:sp>
        <p:nvSpPr>
          <p:cNvPr id="18" name="TextBox 17">
            <a:extLst>
              <a:ext uri="{FF2B5EF4-FFF2-40B4-BE49-F238E27FC236}">
                <a16:creationId xmlns:a16="http://schemas.microsoft.com/office/drawing/2014/main" xmlns="" id="{621849E8-C14F-4748-923F-196A8E1DBB68}"/>
              </a:ext>
            </a:extLst>
          </p:cNvPr>
          <p:cNvSpPr txBox="1"/>
          <p:nvPr/>
        </p:nvSpPr>
        <p:spPr>
          <a:xfrm>
            <a:off x="572547" y="5253002"/>
            <a:ext cx="6248400" cy="677108"/>
          </a:xfrm>
          <a:prstGeom prst="rect">
            <a:avLst/>
          </a:prstGeom>
          <a:noFill/>
        </p:spPr>
        <p:txBody>
          <a:bodyPr wrap="square" rtlCol="0">
            <a:spAutoFit/>
          </a:bodyPr>
          <a:lstStyle/>
          <a:p>
            <a:pPr algn="ctr"/>
            <a:r>
              <a:rPr lang="en-US" sz="2000" b="1" spc="50" dirty="0">
                <a:ln w="0"/>
                <a:solidFill>
                  <a:srgbClr val="FF0000"/>
                </a:solidFill>
                <a:effectLst>
                  <a:innerShdw blurRad="63500" dist="50800" dir="13500000">
                    <a:srgbClr val="000000">
                      <a:alpha val="50000"/>
                    </a:srgbClr>
                  </a:innerShdw>
                </a:effectLst>
              </a:rPr>
              <a:t>This month we are celebrating the birthday's of … </a:t>
            </a:r>
          </a:p>
          <a:p>
            <a:pPr algn="ctr"/>
            <a:endParaRPr lang="en-GB" dirty="0"/>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13250" t="16926" r="4852" b="14563"/>
          <a:stretch/>
        </p:blipFill>
        <p:spPr>
          <a:xfrm>
            <a:off x="426643" y="6779818"/>
            <a:ext cx="3270104" cy="3062681"/>
          </a:xfrm>
          <a:prstGeom prst="rect">
            <a:avLst/>
          </a:prstGeom>
        </p:spPr>
      </p:pic>
      <p:pic>
        <p:nvPicPr>
          <p:cNvPr id="20" name="Picture 19"/>
          <p:cNvPicPr>
            <a:picLocks noChangeAspect="1"/>
          </p:cNvPicPr>
          <p:nvPr/>
        </p:nvPicPr>
        <p:blipFill>
          <a:blip r:embed="rId4"/>
          <a:stretch>
            <a:fillRect/>
          </a:stretch>
        </p:blipFill>
        <p:spPr>
          <a:xfrm>
            <a:off x="3948881" y="6779817"/>
            <a:ext cx="3270103" cy="3062681"/>
          </a:xfrm>
          <a:prstGeom prst="rect">
            <a:avLst/>
          </a:prstGeom>
        </p:spPr>
      </p:pic>
      <p:sp>
        <p:nvSpPr>
          <p:cNvPr id="21" name="TextBox 20"/>
          <p:cNvSpPr txBox="1"/>
          <p:nvPr/>
        </p:nvSpPr>
        <p:spPr>
          <a:xfrm>
            <a:off x="72033" y="5606933"/>
            <a:ext cx="7318639" cy="1077218"/>
          </a:xfrm>
          <a:prstGeom prst="rect">
            <a:avLst/>
          </a:prstGeom>
          <a:noFill/>
        </p:spPr>
        <p:txBody>
          <a:bodyPr wrap="square" rtlCol="0">
            <a:spAutoFit/>
          </a:bodyPr>
          <a:lstStyle/>
          <a:p>
            <a:pPr algn="ctr"/>
            <a:r>
              <a:rPr lang="en-GB" sz="1600" dirty="0" smtClean="0"/>
              <a:t>Kevin who lives </a:t>
            </a:r>
            <a:r>
              <a:rPr lang="en-GB" sz="1600" dirty="0" smtClean="0"/>
              <a:t>in Hill </a:t>
            </a:r>
            <a:r>
              <a:rPr lang="en-GB" sz="1600" dirty="0" smtClean="0"/>
              <a:t>View will be </a:t>
            </a:r>
            <a:r>
              <a:rPr lang="en-GB" sz="1600" dirty="0" smtClean="0"/>
              <a:t>celebrating </a:t>
            </a:r>
            <a:r>
              <a:rPr lang="en-GB" sz="1600" dirty="0" smtClean="0"/>
              <a:t>his birthday </a:t>
            </a:r>
            <a:r>
              <a:rPr lang="en-GB" sz="1600" dirty="0" smtClean="0"/>
              <a:t>on </a:t>
            </a:r>
            <a:r>
              <a:rPr lang="en-GB" sz="1600" dirty="0" smtClean="0"/>
              <a:t>the 18</a:t>
            </a:r>
            <a:r>
              <a:rPr lang="en-GB" sz="1600" baseline="30000" dirty="0" smtClean="0"/>
              <a:t>th</a:t>
            </a:r>
            <a:r>
              <a:rPr lang="en-GB" sz="1600" dirty="0" smtClean="0"/>
              <a:t> December </a:t>
            </a:r>
            <a:r>
              <a:rPr lang="en-GB" sz="1600" dirty="0" smtClean="0"/>
              <a:t>with </a:t>
            </a:r>
            <a:r>
              <a:rPr lang="en-GB" sz="1600" dirty="0" smtClean="0"/>
              <a:t>his housemates </a:t>
            </a:r>
            <a:r>
              <a:rPr lang="en-GB" sz="1600" dirty="0" smtClean="0">
                <a:sym typeface="Wingdings" panose="05000000000000000000" pitchFamily="2" charset="2"/>
              </a:rPr>
              <a:t></a:t>
            </a:r>
            <a:r>
              <a:rPr lang="en-GB" sz="1600" dirty="0" smtClean="0"/>
              <a:t> </a:t>
            </a:r>
            <a:endParaRPr lang="en-GB" sz="1600" dirty="0" smtClean="0"/>
          </a:p>
          <a:p>
            <a:pPr algn="ctr"/>
            <a:r>
              <a:rPr lang="en-GB" sz="1600" dirty="0" smtClean="0"/>
              <a:t>and </a:t>
            </a:r>
            <a:r>
              <a:rPr lang="en-GB" sz="1600" dirty="0" smtClean="0"/>
              <a:t>w</a:t>
            </a:r>
            <a:r>
              <a:rPr lang="en-GB" sz="1600" dirty="0" smtClean="0"/>
              <a:t>e </a:t>
            </a:r>
            <a:r>
              <a:rPr lang="en-GB" sz="1600" dirty="0" smtClean="0"/>
              <a:t>also celebrate </a:t>
            </a:r>
            <a:r>
              <a:rPr lang="en-GB" sz="1600" dirty="0" smtClean="0"/>
              <a:t>Donna</a:t>
            </a:r>
            <a:r>
              <a:rPr lang="en-GB" sz="1600" dirty="0"/>
              <a:t> </a:t>
            </a:r>
            <a:r>
              <a:rPr lang="en-GB" sz="1600" dirty="0" smtClean="0"/>
              <a:t>a </a:t>
            </a:r>
            <a:r>
              <a:rPr lang="en-GB" sz="1600" dirty="0" smtClean="0"/>
              <a:t>senior </a:t>
            </a:r>
            <a:r>
              <a:rPr lang="en-GB" sz="1600" dirty="0" smtClean="0"/>
              <a:t>support </a:t>
            </a:r>
            <a:r>
              <a:rPr lang="en-GB" sz="1600" dirty="0" smtClean="0"/>
              <a:t>worker in </a:t>
            </a:r>
            <a:r>
              <a:rPr lang="en-GB" sz="1600" dirty="0" smtClean="0"/>
              <a:t>Oak Lodge who's </a:t>
            </a:r>
            <a:r>
              <a:rPr lang="en-GB" sz="1600" dirty="0" smtClean="0"/>
              <a:t>birthday </a:t>
            </a:r>
            <a:r>
              <a:rPr lang="en-GB" sz="1600" dirty="0" smtClean="0"/>
              <a:t>i</a:t>
            </a:r>
            <a:r>
              <a:rPr lang="en-GB" sz="1600" dirty="0" smtClean="0"/>
              <a:t>s </a:t>
            </a:r>
            <a:r>
              <a:rPr lang="en-GB" sz="1600" dirty="0" smtClean="0"/>
              <a:t>on the 17</a:t>
            </a:r>
            <a:r>
              <a:rPr lang="en-GB" sz="1600" baseline="30000" dirty="0" smtClean="0"/>
              <a:t>th</a:t>
            </a:r>
            <a:r>
              <a:rPr lang="en-GB" sz="1600" dirty="0" smtClean="0"/>
              <a:t> December! </a:t>
            </a:r>
            <a:r>
              <a:rPr lang="en-GB" sz="1600" dirty="0" smtClean="0">
                <a:sym typeface="Wingdings" panose="05000000000000000000" pitchFamily="2" charset="2"/>
              </a:rPr>
              <a:t></a:t>
            </a: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629" y="2228311"/>
            <a:ext cx="2283045" cy="2425743"/>
          </a:xfrm>
          <a:prstGeom prst="rect">
            <a:avLst/>
          </a:prstGeom>
        </p:spPr>
      </p:pic>
    </p:spTree>
    <p:extLst>
      <p:ext uri="{BB962C8B-B14F-4D97-AF65-F5344CB8AC3E}">
        <p14:creationId xmlns:p14="http://schemas.microsoft.com/office/powerpoint/2010/main" val="2702171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3809" y="93109"/>
            <a:ext cx="7560309" cy="12111591"/>
          </a:xfrm>
          <a:custGeom>
            <a:avLst/>
            <a:gdLst/>
            <a:ahLst/>
            <a:cxnLst/>
            <a:rect l="l" t="t" r="r" b="b"/>
            <a:pathLst>
              <a:path w="7560309" h="7113905">
                <a:moveTo>
                  <a:pt x="50" y="6148691"/>
                </a:moveTo>
                <a:lnTo>
                  <a:pt x="0" y="7113803"/>
                </a:lnTo>
                <a:lnTo>
                  <a:pt x="50" y="6148691"/>
                </a:lnTo>
                <a:close/>
              </a:path>
              <a:path w="7560309" h="7113905">
                <a:moveTo>
                  <a:pt x="7559992" y="6140972"/>
                </a:moveTo>
                <a:lnTo>
                  <a:pt x="743978" y="6140972"/>
                </a:lnTo>
                <a:lnTo>
                  <a:pt x="1484187" y="6148692"/>
                </a:lnTo>
                <a:lnTo>
                  <a:pt x="1721546" y="6154053"/>
                </a:lnTo>
                <a:lnTo>
                  <a:pt x="2583064" y="6184596"/>
                </a:lnTo>
                <a:lnTo>
                  <a:pt x="3410832" y="6230186"/>
                </a:lnTo>
                <a:lnTo>
                  <a:pt x="4133373" y="6284238"/>
                </a:lnTo>
                <a:lnTo>
                  <a:pt x="4700965" y="6338213"/>
                </a:lnTo>
                <a:lnTo>
                  <a:pt x="7559992" y="6668477"/>
                </a:lnTo>
                <a:lnTo>
                  <a:pt x="7559992" y="6140972"/>
                </a:lnTo>
                <a:close/>
              </a:path>
              <a:path w="7560309" h="7113905">
                <a:moveTo>
                  <a:pt x="7559992" y="0"/>
                </a:moveTo>
                <a:lnTo>
                  <a:pt x="50" y="0"/>
                </a:lnTo>
                <a:lnTo>
                  <a:pt x="50" y="6148691"/>
                </a:lnTo>
                <a:lnTo>
                  <a:pt x="636317" y="6141064"/>
                </a:lnTo>
                <a:lnTo>
                  <a:pt x="7559992" y="6140972"/>
                </a:lnTo>
                <a:lnTo>
                  <a:pt x="7559992" y="0"/>
                </a:lnTo>
                <a:close/>
              </a:path>
            </a:pathLst>
          </a:custGeom>
          <a:solidFill>
            <a:srgbClr val="0061AF"/>
          </a:solidFill>
        </p:spPr>
        <p:txBody>
          <a:bodyPr wrap="square" lIns="0" tIns="0" rIns="0" bIns="0" rtlCol="0"/>
          <a:lstStyle/>
          <a:p>
            <a:endParaRPr dirty="0"/>
          </a:p>
        </p:txBody>
      </p:sp>
      <p:sp>
        <p:nvSpPr>
          <p:cNvPr id="12" name="object 12"/>
          <p:cNvSpPr/>
          <p:nvPr/>
        </p:nvSpPr>
        <p:spPr>
          <a:xfrm>
            <a:off x="2" y="1"/>
            <a:ext cx="7560307" cy="1961514"/>
          </a:xfrm>
          <a:custGeom>
            <a:avLst/>
            <a:gdLst/>
            <a:ahLst/>
            <a:cxnLst/>
            <a:rect l="l" t="t" r="r" b="b"/>
            <a:pathLst>
              <a:path w="7560309" h="1961514">
                <a:moveTo>
                  <a:pt x="7559992" y="0"/>
                </a:moveTo>
                <a:lnTo>
                  <a:pt x="0" y="0"/>
                </a:lnTo>
                <a:lnTo>
                  <a:pt x="0" y="1961311"/>
                </a:lnTo>
                <a:lnTo>
                  <a:pt x="3956594" y="1957487"/>
                </a:lnTo>
                <a:lnTo>
                  <a:pt x="4281108" y="1950342"/>
                </a:lnTo>
                <a:lnTo>
                  <a:pt x="4538033" y="1940173"/>
                </a:lnTo>
                <a:lnTo>
                  <a:pt x="4739759" y="1928586"/>
                </a:lnTo>
                <a:lnTo>
                  <a:pt x="4888598" y="1917593"/>
                </a:lnTo>
                <a:lnTo>
                  <a:pt x="5035168" y="1904421"/>
                </a:lnTo>
                <a:lnTo>
                  <a:pt x="5179320" y="1888884"/>
                </a:lnTo>
                <a:lnTo>
                  <a:pt x="5274004" y="1877121"/>
                </a:lnTo>
                <a:lnTo>
                  <a:pt x="5367505" y="1864169"/>
                </a:lnTo>
                <a:lnTo>
                  <a:pt x="5459777" y="1849974"/>
                </a:lnTo>
                <a:lnTo>
                  <a:pt x="5550776" y="1834480"/>
                </a:lnTo>
                <a:lnTo>
                  <a:pt x="5640460" y="1817633"/>
                </a:lnTo>
                <a:lnTo>
                  <a:pt x="5728783" y="1799377"/>
                </a:lnTo>
                <a:lnTo>
                  <a:pt x="5772421" y="1789704"/>
                </a:lnTo>
                <a:lnTo>
                  <a:pt x="5815702" y="1779658"/>
                </a:lnTo>
                <a:lnTo>
                  <a:pt x="5858622" y="1769233"/>
                </a:lnTo>
                <a:lnTo>
                  <a:pt x="5901174" y="1758421"/>
                </a:lnTo>
                <a:lnTo>
                  <a:pt x="5943352" y="1747216"/>
                </a:lnTo>
                <a:lnTo>
                  <a:pt x="5985153" y="1735610"/>
                </a:lnTo>
                <a:lnTo>
                  <a:pt x="6026569" y="1723598"/>
                </a:lnTo>
                <a:lnTo>
                  <a:pt x="6067596" y="1711172"/>
                </a:lnTo>
                <a:lnTo>
                  <a:pt x="6108228" y="1698325"/>
                </a:lnTo>
                <a:lnTo>
                  <a:pt x="6148459" y="1685050"/>
                </a:lnTo>
                <a:lnTo>
                  <a:pt x="6188285" y="1671340"/>
                </a:lnTo>
                <a:lnTo>
                  <a:pt x="6227699" y="1657190"/>
                </a:lnTo>
                <a:lnTo>
                  <a:pt x="6266696" y="1642591"/>
                </a:lnTo>
                <a:lnTo>
                  <a:pt x="6305271" y="1627536"/>
                </a:lnTo>
                <a:lnTo>
                  <a:pt x="6343418" y="1612020"/>
                </a:lnTo>
                <a:lnTo>
                  <a:pt x="6381131" y="1596035"/>
                </a:lnTo>
                <a:lnTo>
                  <a:pt x="6418406" y="1579574"/>
                </a:lnTo>
                <a:lnTo>
                  <a:pt x="6455236" y="1562631"/>
                </a:lnTo>
                <a:lnTo>
                  <a:pt x="6491616" y="1545198"/>
                </a:lnTo>
                <a:lnTo>
                  <a:pt x="6527541" y="1527268"/>
                </a:lnTo>
                <a:lnTo>
                  <a:pt x="6563005" y="1508836"/>
                </a:lnTo>
                <a:lnTo>
                  <a:pt x="6598003" y="1489893"/>
                </a:lnTo>
                <a:lnTo>
                  <a:pt x="6632528" y="1470433"/>
                </a:lnTo>
                <a:lnTo>
                  <a:pt x="6666577" y="1450449"/>
                </a:lnTo>
                <a:lnTo>
                  <a:pt x="6700142" y="1429935"/>
                </a:lnTo>
                <a:lnTo>
                  <a:pt x="6733220" y="1408883"/>
                </a:lnTo>
                <a:lnTo>
                  <a:pt x="6765803" y="1387287"/>
                </a:lnTo>
                <a:lnTo>
                  <a:pt x="6797887" y="1365139"/>
                </a:lnTo>
                <a:lnTo>
                  <a:pt x="6829466" y="1342433"/>
                </a:lnTo>
                <a:lnTo>
                  <a:pt x="6860535" y="1319162"/>
                </a:lnTo>
                <a:lnTo>
                  <a:pt x="6891089" y="1295318"/>
                </a:lnTo>
                <a:lnTo>
                  <a:pt x="6921121" y="1270897"/>
                </a:lnTo>
                <a:lnTo>
                  <a:pt x="6950626" y="1245889"/>
                </a:lnTo>
                <a:lnTo>
                  <a:pt x="6979599" y="1220289"/>
                </a:lnTo>
                <a:lnTo>
                  <a:pt x="7008034" y="1194089"/>
                </a:lnTo>
                <a:lnTo>
                  <a:pt x="7035925" y="1167283"/>
                </a:lnTo>
                <a:lnTo>
                  <a:pt x="7063269" y="1139864"/>
                </a:lnTo>
                <a:lnTo>
                  <a:pt x="7090057" y="1111825"/>
                </a:lnTo>
                <a:lnTo>
                  <a:pt x="7116287" y="1083159"/>
                </a:lnTo>
                <a:lnTo>
                  <a:pt x="7141950" y="1053859"/>
                </a:lnTo>
                <a:lnTo>
                  <a:pt x="7167044" y="1023918"/>
                </a:lnTo>
                <a:lnTo>
                  <a:pt x="7191561" y="993330"/>
                </a:lnTo>
                <a:lnTo>
                  <a:pt x="7215496" y="962087"/>
                </a:lnTo>
                <a:lnTo>
                  <a:pt x="7238844" y="930184"/>
                </a:lnTo>
                <a:lnTo>
                  <a:pt x="7261599" y="897612"/>
                </a:lnTo>
                <a:lnTo>
                  <a:pt x="7283757" y="864364"/>
                </a:lnTo>
                <a:lnTo>
                  <a:pt x="7305310" y="830436"/>
                </a:lnTo>
                <a:lnTo>
                  <a:pt x="7326255" y="795818"/>
                </a:lnTo>
                <a:lnTo>
                  <a:pt x="7346584" y="760505"/>
                </a:lnTo>
                <a:lnTo>
                  <a:pt x="7366294" y="724489"/>
                </a:lnTo>
                <a:lnTo>
                  <a:pt x="7385378" y="687763"/>
                </a:lnTo>
                <a:lnTo>
                  <a:pt x="7403831" y="650322"/>
                </a:lnTo>
                <a:lnTo>
                  <a:pt x="7421647" y="612157"/>
                </a:lnTo>
                <a:lnTo>
                  <a:pt x="7438821" y="573263"/>
                </a:lnTo>
                <a:lnTo>
                  <a:pt x="7455348" y="533631"/>
                </a:lnTo>
                <a:lnTo>
                  <a:pt x="7471221" y="493256"/>
                </a:lnTo>
                <a:lnTo>
                  <a:pt x="7486436" y="452130"/>
                </a:lnTo>
                <a:lnTo>
                  <a:pt x="7500986" y="410247"/>
                </a:lnTo>
                <a:lnTo>
                  <a:pt x="7514868" y="367599"/>
                </a:lnTo>
                <a:lnTo>
                  <a:pt x="7528074" y="324181"/>
                </a:lnTo>
                <a:lnTo>
                  <a:pt x="7540599" y="279984"/>
                </a:lnTo>
                <a:lnTo>
                  <a:pt x="7545146" y="263804"/>
                </a:lnTo>
                <a:lnTo>
                  <a:pt x="7549910" y="247719"/>
                </a:lnTo>
                <a:lnTo>
                  <a:pt x="7554867" y="231721"/>
                </a:lnTo>
                <a:lnTo>
                  <a:pt x="7559992" y="215798"/>
                </a:lnTo>
                <a:lnTo>
                  <a:pt x="7559992" y="0"/>
                </a:lnTo>
                <a:close/>
              </a:path>
              <a:path w="7560309" h="1961514">
                <a:moveTo>
                  <a:pt x="3956594" y="1957487"/>
                </a:moveTo>
                <a:lnTo>
                  <a:pt x="1735053" y="1957487"/>
                </a:lnTo>
                <a:lnTo>
                  <a:pt x="3485140" y="1960329"/>
                </a:lnTo>
                <a:lnTo>
                  <a:pt x="3956594" y="1957487"/>
                </a:lnTo>
                <a:close/>
              </a:path>
            </a:pathLst>
          </a:custGeom>
          <a:solidFill>
            <a:srgbClr val="FFFFFF"/>
          </a:solidFill>
        </p:spPr>
        <p:txBody>
          <a:bodyPr wrap="square" lIns="0" tIns="0" rIns="0" bIns="0" rtlCol="0"/>
          <a:lstStyle/>
          <a:p>
            <a:endParaRPr dirty="0"/>
          </a:p>
        </p:txBody>
      </p:sp>
      <p:sp>
        <p:nvSpPr>
          <p:cNvPr id="14" name="object 14"/>
          <p:cNvSpPr/>
          <p:nvPr/>
        </p:nvSpPr>
        <p:spPr>
          <a:xfrm>
            <a:off x="2" y="10255783"/>
            <a:ext cx="891540" cy="436245"/>
          </a:xfrm>
          <a:custGeom>
            <a:avLst/>
            <a:gdLst/>
            <a:ahLst/>
            <a:cxnLst/>
            <a:rect l="l" t="t" r="r" b="b"/>
            <a:pathLst>
              <a:path w="891540" h="436245">
                <a:moveTo>
                  <a:pt x="-2" y="0"/>
                </a:moveTo>
                <a:lnTo>
                  <a:pt x="-2" y="567"/>
                </a:lnTo>
                <a:lnTo>
                  <a:pt x="1278" y="558"/>
                </a:lnTo>
                <a:lnTo>
                  <a:pt x="10442" y="314"/>
                </a:lnTo>
                <a:lnTo>
                  <a:pt x="-2" y="0"/>
                </a:lnTo>
                <a:close/>
              </a:path>
              <a:path w="891540" h="436245">
                <a:moveTo>
                  <a:pt x="-2" y="1086"/>
                </a:moveTo>
                <a:lnTo>
                  <a:pt x="-2" y="436219"/>
                </a:lnTo>
                <a:lnTo>
                  <a:pt x="891001" y="436219"/>
                </a:lnTo>
                <a:lnTo>
                  <a:pt x="891001" y="434301"/>
                </a:lnTo>
                <a:lnTo>
                  <a:pt x="889274" y="429031"/>
                </a:lnTo>
                <a:lnTo>
                  <a:pt x="887636" y="423710"/>
                </a:lnTo>
                <a:lnTo>
                  <a:pt x="872826" y="375849"/>
                </a:lnTo>
                <a:lnTo>
                  <a:pt x="856878" y="336338"/>
                </a:lnTo>
                <a:lnTo>
                  <a:pt x="838416" y="299685"/>
                </a:lnTo>
                <a:lnTo>
                  <a:pt x="817525" y="265783"/>
                </a:lnTo>
                <a:lnTo>
                  <a:pt x="794292" y="234526"/>
                </a:lnTo>
                <a:lnTo>
                  <a:pt x="768799" y="205808"/>
                </a:lnTo>
                <a:lnTo>
                  <a:pt x="741135" y="179521"/>
                </a:lnTo>
                <a:lnTo>
                  <a:pt x="711382" y="155559"/>
                </a:lnTo>
                <a:lnTo>
                  <a:pt x="679627" y="133816"/>
                </a:lnTo>
                <a:lnTo>
                  <a:pt x="645954" y="114185"/>
                </a:lnTo>
                <a:lnTo>
                  <a:pt x="610449" y="96558"/>
                </a:lnTo>
                <a:lnTo>
                  <a:pt x="573198" y="80831"/>
                </a:lnTo>
                <a:lnTo>
                  <a:pt x="534284" y="66895"/>
                </a:lnTo>
                <a:lnTo>
                  <a:pt x="493795" y="54645"/>
                </a:lnTo>
                <a:lnTo>
                  <a:pt x="451814" y="43973"/>
                </a:lnTo>
                <a:lnTo>
                  <a:pt x="408427" y="34774"/>
                </a:lnTo>
                <a:lnTo>
                  <a:pt x="363719" y="26940"/>
                </a:lnTo>
                <a:lnTo>
                  <a:pt x="317775" y="20366"/>
                </a:lnTo>
                <a:lnTo>
                  <a:pt x="270681" y="14943"/>
                </a:lnTo>
                <a:lnTo>
                  <a:pt x="222522" y="10567"/>
                </a:lnTo>
                <a:lnTo>
                  <a:pt x="173383" y="7129"/>
                </a:lnTo>
                <a:lnTo>
                  <a:pt x="123349" y="4524"/>
                </a:lnTo>
                <a:lnTo>
                  <a:pt x="72505" y="2646"/>
                </a:lnTo>
                <a:lnTo>
                  <a:pt x="20937" y="1386"/>
                </a:lnTo>
                <a:lnTo>
                  <a:pt x="-2" y="1086"/>
                </a:lnTo>
                <a:close/>
              </a:path>
            </a:pathLst>
          </a:custGeom>
          <a:solidFill>
            <a:srgbClr val="0061AF"/>
          </a:solidFill>
        </p:spPr>
        <p:txBody>
          <a:bodyPr wrap="square" lIns="0" tIns="0" rIns="0" bIns="0" rtlCol="0"/>
          <a:lstStyle/>
          <a:p>
            <a:endParaRPr dirty="0"/>
          </a:p>
        </p:txBody>
      </p:sp>
      <p:sp>
        <p:nvSpPr>
          <p:cNvPr id="24" name="object 24"/>
          <p:cNvSpPr txBox="1"/>
          <p:nvPr/>
        </p:nvSpPr>
        <p:spPr>
          <a:xfrm>
            <a:off x="259715" y="10394264"/>
            <a:ext cx="165735" cy="153888"/>
          </a:xfrm>
          <a:prstGeom prst="rect">
            <a:avLst/>
          </a:prstGeom>
        </p:spPr>
        <p:txBody>
          <a:bodyPr vert="horz" wrap="square" lIns="0" tIns="0" rIns="0" bIns="0" rtlCol="0">
            <a:spAutoFit/>
          </a:bodyPr>
          <a:lstStyle/>
          <a:p>
            <a:pPr marL="12700">
              <a:lnSpc>
                <a:spcPct val="100000"/>
              </a:lnSpc>
            </a:pPr>
            <a:r>
              <a:rPr sz="1000" b="1" spc="-10" dirty="0" smtClean="0">
                <a:solidFill>
                  <a:srgbClr val="0D1A28"/>
                </a:solidFill>
                <a:latin typeface="Arial"/>
                <a:cs typeface="Arial"/>
              </a:rPr>
              <a:t>0</a:t>
            </a:r>
            <a:r>
              <a:rPr lang="en-GB" sz="1000" b="1" spc="-10" dirty="0" smtClean="0">
                <a:solidFill>
                  <a:srgbClr val="0D1A28"/>
                </a:solidFill>
                <a:latin typeface="Arial"/>
                <a:cs typeface="Arial"/>
              </a:rPr>
              <a:t>6</a:t>
            </a:r>
            <a:endParaRPr sz="1000" dirty="0">
              <a:latin typeface="Arial"/>
              <a:cs typeface="Arial"/>
            </a:endParaRPr>
          </a:p>
        </p:txBody>
      </p:sp>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4" y="178587"/>
            <a:ext cx="2417922" cy="1159140"/>
          </a:xfrm>
          <a:prstGeom prst="rect">
            <a:avLst/>
          </a:prstGeom>
        </p:spPr>
      </p:pic>
      <p:sp>
        <p:nvSpPr>
          <p:cNvPr id="20" name="object 14">
            <a:extLst>
              <a:ext uri="{FF2B5EF4-FFF2-40B4-BE49-F238E27FC236}">
                <a16:creationId xmlns:a16="http://schemas.microsoft.com/office/drawing/2014/main" xmlns="" id="{44FD2659-1430-4B13-9F4D-6D6851427AD7}"/>
              </a:ext>
            </a:extLst>
          </p:cNvPr>
          <p:cNvSpPr txBox="1">
            <a:spLocks noGrp="1"/>
          </p:cNvSpPr>
          <p:nvPr>
            <p:ph type="title"/>
          </p:nvPr>
        </p:nvSpPr>
        <p:spPr>
          <a:xfrm>
            <a:off x="1356448" y="168679"/>
            <a:ext cx="5918988" cy="1519647"/>
          </a:xfrm>
          <a:prstGeom prst="rect">
            <a:avLst/>
          </a:prstGeom>
        </p:spPr>
        <p:txBody>
          <a:bodyPr vert="horz" wrap="square" lIns="0" tIns="102870" rIns="0" bIns="0" rtlCol="0">
            <a:spAutoFit/>
          </a:bodyPr>
          <a:lstStyle/>
          <a:p>
            <a:pPr marL="1508760">
              <a:lnSpc>
                <a:spcPct val="100000"/>
              </a:lnSpc>
              <a:spcBef>
                <a:spcPts val="810"/>
              </a:spcBef>
            </a:pPr>
            <a:r>
              <a:rPr lang="en-GB" sz="3600" spc="70" dirty="0" smtClean="0">
                <a:solidFill>
                  <a:schemeClr val="tx1"/>
                </a:solidFill>
              </a:rPr>
              <a:t>Oak Lodge and Hill View Newsletter</a:t>
            </a:r>
            <a:r>
              <a:rPr lang="en-GB" sz="3600" spc="70" dirty="0">
                <a:solidFill>
                  <a:schemeClr val="tx1"/>
                </a:solidFill>
              </a:rPr>
              <a:t/>
            </a:r>
            <a:br>
              <a:rPr lang="en-GB" sz="3600" spc="70" dirty="0">
                <a:solidFill>
                  <a:schemeClr val="tx1"/>
                </a:solidFill>
              </a:rPr>
            </a:br>
            <a:r>
              <a:rPr lang="en-GB" sz="2000" spc="70" dirty="0" smtClean="0">
                <a:solidFill>
                  <a:schemeClr val="tx1"/>
                </a:solidFill>
              </a:rPr>
              <a:t>December</a:t>
            </a:r>
            <a:r>
              <a:rPr lang="en-GB" sz="2000" spc="70" dirty="0" smtClean="0">
                <a:solidFill>
                  <a:schemeClr val="tx1"/>
                </a:solidFill>
              </a:rPr>
              <a:t> </a:t>
            </a:r>
            <a:r>
              <a:rPr lang="en-GB" sz="2000" spc="70" dirty="0" smtClean="0">
                <a:solidFill>
                  <a:schemeClr val="tx1"/>
                </a:solidFill>
              </a:rPr>
              <a:t>2020</a:t>
            </a:r>
            <a:endParaRPr sz="2000" spc="70" dirty="0">
              <a:solidFill>
                <a:schemeClr val="tx1"/>
              </a:solidFill>
            </a:endParaRPr>
          </a:p>
        </p:txBody>
      </p:sp>
      <p:sp>
        <p:nvSpPr>
          <p:cNvPr id="26" name="TextBox 25"/>
          <p:cNvSpPr txBox="1"/>
          <p:nvPr/>
        </p:nvSpPr>
        <p:spPr>
          <a:xfrm>
            <a:off x="-336549" y="2039913"/>
            <a:ext cx="7893049" cy="8125301"/>
          </a:xfrm>
          <a:prstGeom prst="rect">
            <a:avLst/>
          </a:prstGeom>
          <a:noFill/>
        </p:spPr>
        <p:txBody>
          <a:bodyPr wrap="square" rtlCol="0">
            <a:spAutoFit/>
          </a:bodyPr>
          <a:lstStyle/>
          <a:p>
            <a:pPr algn="ctr"/>
            <a:r>
              <a:rPr lang="en-GB" dirty="0">
                <a:solidFill>
                  <a:schemeClr val="bg1"/>
                </a:solidFill>
              </a:rPr>
              <a:t>This year has not been the same for us </a:t>
            </a:r>
          </a:p>
          <a:p>
            <a:pPr algn="ctr"/>
            <a:r>
              <a:rPr lang="en-GB" dirty="0">
                <a:solidFill>
                  <a:schemeClr val="bg1"/>
                </a:solidFill>
              </a:rPr>
              <a:t>We have missed you being here</a:t>
            </a:r>
          </a:p>
          <a:p>
            <a:pPr algn="ctr"/>
            <a:r>
              <a:rPr lang="en-GB" dirty="0">
                <a:solidFill>
                  <a:schemeClr val="bg1"/>
                </a:solidFill>
              </a:rPr>
              <a:t>But we understood the virus was bad</a:t>
            </a:r>
          </a:p>
          <a:p>
            <a:pPr algn="ctr"/>
            <a:r>
              <a:rPr lang="en-GB" dirty="0">
                <a:solidFill>
                  <a:schemeClr val="bg1"/>
                </a:solidFill>
              </a:rPr>
              <a:t>And you stayed away because you loved us </a:t>
            </a:r>
            <a:r>
              <a:rPr lang="en-GB" dirty="0" smtClean="0">
                <a:solidFill>
                  <a:schemeClr val="bg1"/>
                </a:solidFill>
              </a:rPr>
              <a:t>dear</a:t>
            </a:r>
            <a:endParaRPr lang="en-GB" dirty="0">
              <a:solidFill>
                <a:schemeClr val="bg1"/>
              </a:solidFill>
            </a:endParaRPr>
          </a:p>
          <a:p>
            <a:pPr algn="ctr"/>
            <a:r>
              <a:rPr lang="en-GB" dirty="0">
                <a:solidFill>
                  <a:schemeClr val="bg1"/>
                </a:solidFill>
              </a:rPr>
              <a:t>We have enjoyed our video calls </a:t>
            </a:r>
          </a:p>
          <a:p>
            <a:pPr algn="ctr"/>
            <a:r>
              <a:rPr lang="en-GB" dirty="0">
                <a:solidFill>
                  <a:schemeClr val="bg1"/>
                </a:solidFill>
              </a:rPr>
              <a:t>And seeing you on the phones</a:t>
            </a:r>
          </a:p>
          <a:p>
            <a:pPr algn="ctr"/>
            <a:r>
              <a:rPr lang="en-GB" dirty="0">
                <a:solidFill>
                  <a:schemeClr val="bg1"/>
                </a:solidFill>
              </a:rPr>
              <a:t>We loved to hear your voices</a:t>
            </a:r>
          </a:p>
          <a:p>
            <a:pPr algn="ctr"/>
            <a:r>
              <a:rPr lang="en-GB" dirty="0">
                <a:solidFill>
                  <a:schemeClr val="bg1"/>
                </a:solidFill>
              </a:rPr>
              <a:t>It was like you were in our homes</a:t>
            </a:r>
            <a:r>
              <a:rPr lang="en-GB" dirty="0" smtClean="0">
                <a:solidFill>
                  <a:schemeClr val="bg1"/>
                </a:solidFill>
              </a:rPr>
              <a:t>.</a:t>
            </a:r>
            <a:endParaRPr lang="en-GB" dirty="0">
              <a:solidFill>
                <a:schemeClr val="bg1"/>
              </a:solidFill>
            </a:endParaRPr>
          </a:p>
          <a:p>
            <a:pPr algn="ctr"/>
            <a:r>
              <a:rPr lang="en-GB" dirty="0">
                <a:solidFill>
                  <a:schemeClr val="bg1"/>
                </a:solidFill>
              </a:rPr>
              <a:t>We want you to know </a:t>
            </a:r>
          </a:p>
          <a:p>
            <a:pPr algn="ctr"/>
            <a:r>
              <a:rPr lang="en-GB" dirty="0">
                <a:solidFill>
                  <a:schemeClr val="bg1"/>
                </a:solidFill>
              </a:rPr>
              <a:t>we have not been sad  or mad </a:t>
            </a:r>
          </a:p>
          <a:p>
            <a:pPr algn="ctr"/>
            <a:r>
              <a:rPr lang="en-GB" dirty="0">
                <a:solidFill>
                  <a:schemeClr val="bg1"/>
                </a:solidFill>
              </a:rPr>
              <a:t>On the contras we have been very busy</a:t>
            </a:r>
          </a:p>
          <a:p>
            <a:pPr algn="ctr"/>
            <a:r>
              <a:rPr lang="en-GB" dirty="0" smtClean="0">
                <a:solidFill>
                  <a:schemeClr val="bg1"/>
                </a:solidFill>
              </a:rPr>
              <a:t>Singing songs </a:t>
            </a:r>
            <a:r>
              <a:rPr lang="en-GB" dirty="0">
                <a:solidFill>
                  <a:schemeClr val="bg1"/>
                </a:solidFill>
              </a:rPr>
              <a:t>which made us </a:t>
            </a:r>
            <a:r>
              <a:rPr lang="en-GB" dirty="0" smtClean="0">
                <a:solidFill>
                  <a:schemeClr val="bg1"/>
                </a:solidFill>
              </a:rPr>
              <a:t>glad</a:t>
            </a:r>
          </a:p>
          <a:p>
            <a:pPr algn="ctr"/>
            <a:r>
              <a:rPr lang="en-GB" dirty="0" smtClean="0">
                <a:solidFill>
                  <a:schemeClr val="bg1"/>
                </a:solidFill>
              </a:rPr>
              <a:t>And dancing until we were dizzy</a:t>
            </a:r>
            <a:r>
              <a:rPr lang="en-GB" dirty="0" smtClean="0">
                <a:solidFill>
                  <a:schemeClr val="bg1"/>
                </a:solidFill>
              </a:rPr>
              <a:t>.</a:t>
            </a:r>
            <a:endParaRPr lang="en-GB" dirty="0">
              <a:solidFill>
                <a:schemeClr val="bg1"/>
              </a:solidFill>
            </a:endParaRPr>
          </a:p>
          <a:p>
            <a:pPr algn="ctr"/>
            <a:r>
              <a:rPr lang="en-GB" dirty="0">
                <a:solidFill>
                  <a:schemeClr val="bg1"/>
                </a:solidFill>
              </a:rPr>
              <a:t>We have enjoyed our karaoke and movie nights</a:t>
            </a:r>
          </a:p>
          <a:p>
            <a:pPr algn="ctr"/>
            <a:r>
              <a:rPr lang="en-GB" dirty="0">
                <a:solidFill>
                  <a:schemeClr val="bg1"/>
                </a:solidFill>
              </a:rPr>
              <a:t>And sang to our hearts content</a:t>
            </a:r>
          </a:p>
          <a:p>
            <a:pPr algn="ctr"/>
            <a:r>
              <a:rPr lang="en-GB" dirty="0">
                <a:solidFill>
                  <a:schemeClr val="bg1"/>
                </a:solidFill>
              </a:rPr>
              <a:t>We have enjoyed baking cooking and even bowling</a:t>
            </a:r>
          </a:p>
          <a:p>
            <a:pPr algn="ctr"/>
            <a:r>
              <a:rPr lang="en-GB" dirty="0">
                <a:solidFill>
                  <a:schemeClr val="bg1"/>
                </a:solidFill>
              </a:rPr>
              <a:t>And awards they did present. </a:t>
            </a:r>
          </a:p>
          <a:p>
            <a:pPr algn="ctr"/>
            <a:r>
              <a:rPr lang="en-GB" dirty="0">
                <a:solidFill>
                  <a:schemeClr val="bg1"/>
                </a:solidFill>
              </a:rPr>
              <a:t>All of these inside our homes </a:t>
            </a:r>
          </a:p>
          <a:p>
            <a:pPr algn="ctr"/>
            <a:r>
              <a:rPr lang="en-GB" dirty="0">
                <a:solidFill>
                  <a:schemeClr val="bg1"/>
                </a:solidFill>
              </a:rPr>
              <a:t>Brought in to keep us safe</a:t>
            </a:r>
          </a:p>
          <a:p>
            <a:pPr algn="ctr"/>
            <a:r>
              <a:rPr lang="en-GB" dirty="0">
                <a:solidFill>
                  <a:schemeClr val="bg1"/>
                </a:solidFill>
              </a:rPr>
              <a:t>We missed you lots but knew we would see you soon</a:t>
            </a:r>
          </a:p>
          <a:p>
            <a:pPr algn="ctr"/>
            <a:r>
              <a:rPr lang="en-GB" dirty="0">
                <a:solidFill>
                  <a:schemeClr val="bg1"/>
                </a:solidFill>
              </a:rPr>
              <a:t>We had a lot of faith </a:t>
            </a:r>
          </a:p>
          <a:p>
            <a:pPr algn="ctr"/>
            <a:r>
              <a:rPr lang="en-GB" dirty="0">
                <a:solidFill>
                  <a:schemeClr val="bg1"/>
                </a:solidFill>
              </a:rPr>
              <a:t>Then the government said we could go on the bus again</a:t>
            </a:r>
          </a:p>
          <a:p>
            <a:pPr algn="ctr"/>
            <a:r>
              <a:rPr lang="en-GB" dirty="0">
                <a:solidFill>
                  <a:schemeClr val="bg1"/>
                </a:solidFill>
              </a:rPr>
              <a:t>And we came to socially distance</a:t>
            </a:r>
          </a:p>
          <a:p>
            <a:pPr algn="ctr"/>
            <a:r>
              <a:rPr lang="en-GB" dirty="0">
                <a:solidFill>
                  <a:schemeClr val="bg1"/>
                </a:solidFill>
              </a:rPr>
              <a:t>We loved seeing your face and smelling your smell</a:t>
            </a:r>
          </a:p>
          <a:p>
            <a:pPr algn="ctr"/>
            <a:r>
              <a:rPr lang="en-GB" dirty="0">
                <a:solidFill>
                  <a:schemeClr val="bg1"/>
                </a:solidFill>
              </a:rPr>
              <a:t>And went home with a bit of </a:t>
            </a:r>
            <a:r>
              <a:rPr lang="en-GB" dirty="0" smtClean="0">
                <a:solidFill>
                  <a:schemeClr val="bg1"/>
                </a:solidFill>
              </a:rPr>
              <a:t>resistance</a:t>
            </a:r>
            <a:endParaRPr lang="en-GB" dirty="0">
              <a:solidFill>
                <a:schemeClr val="bg1"/>
              </a:solidFill>
            </a:endParaRPr>
          </a:p>
          <a:p>
            <a:pPr algn="ctr"/>
            <a:r>
              <a:rPr lang="en-GB" dirty="0">
                <a:solidFill>
                  <a:schemeClr val="bg1"/>
                </a:solidFill>
              </a:rPr>
              <a:t>Now we come close to Christmas </a:t>
            </a:r>
          </a:p>
          <a:p>
            <a:pPr algn="ctr"/>
            <a:r>
              <a:rPr lang="en-GB" dirty="0">
                <a:solidFill>
                  <a:schemeClr val="bg1"/>
                </a:solidFill>
              </a:rPr>
              <a:t>And we were as nervous as you</a:t>
            </a:r>
          </a:p>
          <a:p>
            <a:pPr algn="ctr"/>
            <a:r>
              <a:rPr lang="en-GB" dirty="0">
                <a:solidFill>
                  <a:schemeClr val="bg1"/>
                </a:solidFill>
              </a:rPr>
              <a:t>But we have heard the rapid tests are here</a:t>
            </a:r>
          </a:p>
          <a:p>
            <a:pPr algn="ctr"/>
            <a:r>
              <a:rPr lang="en-GB" dirty="0">
                <a:solidFill>
                  <a:schemeClr val="bg1"/>
                </a:solidFill>
              </a:rPr>
              <a:t>And look forward to seeing you </a:t>
            </a:r>
            <a:r>
              <a:rPr lang="en-GB" dirty="0" smtClean="0">
                <a:solidFill>
                  <a:schemeClr val="bg1"/>
                </a:solidFill>
              </a:rPr>
              <a:t>soon </a:t>
            </a:r>
            <a:r>
              <a:rPr lang="en-GB" dirty="0" smtClean="0">
                <a:solidFill>
                  <a:schemeClr val="bg1"/>
                </a:solidFill>
                <a:sym typeface="Wingdings" panose="05000000000000000000" pitchFamily="2" charset="2"/>
              </a:rPr>
              <a:t></a:t>
            </a:r>
            <a:r>
              <a:rPr lang="en-GB" dirty="0" smtClean="0">
                <a:solidFill>
                  <a:schemeClr val="bg1"/>
                </a:solidFill>
              </a:rPr>
              <a:t> </a:t>
            </a:r>
            <a:endParaRPr lang="en-GB"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1315</TotalTime>
  <Words>657</Words>
  <Application>Microsoft Office PowerPoint</Application>
  <PresentationFormat>Custom</PresentationFormat>
  <Paragraphs>73</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Wingdings</vt:lpstr>
      <vt:lpstr>Office Theme</vt:lpstr>
      <vt:lpstr>Oak Lodge and Hill View Newsletter December 2020  </vt:lpstr>
      <vt:lpstr>Oak Lodge and Hill View Newsletter December 2020</vt:lpstr>
      <vt:lpstr>Oak Lodge and Hill View Newsletter December 2020</vt:lpstr>
      <vt:lpstr>Oak Loge and Hill View Newsletter December 2020</vt:lpstr>
      <vt:lpstr>Oak Lodge and Hill View Newsletter December 2020</vt:lpstr>
      <vt:lpstr>Oak Lodge and Hill View Newsletter December 2020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Hersham Gardens Newsletter  August 2020</dc:title>
  <dc:creator>Diana Walles</dc:creator>
  <cp:lastModifiedBy>Hannah Sawbridge</cp:lastModifiedBy>
  <cp:revision>58</cp:revision>
  <dcterms:created xsi:type="dcterms:W3CDTF">2020-08-28T09:48:53Z</dcterms:created>
  <dcterms:modified xsi:type="dcterms:W3CDTF">2020-12-14T09:45:16Z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2019-05-20T00:00:00Z</vt:filetime>
  </property>
  <property fmtid="{D5CDD505-2E9C-101B-9397-08002B2CF9AE}" pid="3" name="Creator">
    <vt:lpwstr>Adobe InDesign 14.0 (Macintosh)</vt:lpwstr>
  </property>
  <property fmtid="{D5CDD505-2E9C-101B-9397-08002B2CF9AE}" pid="4" name="LastSaved">
    <vt:filetime>2020-08-28T00:00:00Z</vt:filetime>
  </property>
</Properties>
</file>